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7"/>
  </p:notesMasterIdLst>
  <p:sldIdLst>
    <p:sldId id="256" r:id="rId2"/>
    <p:sldId id="257" r:id="rId3"/>
    <p:sldId id="258" r:id="rId4"/>
    <p:sldId id="259" r:id="rId5"/>
    <p:sldId id="260" r:id="rId6"/>
    <p:sldId id="275" r:id="rId7"/>
    <p:sldId id="261" r:id="rId8"/>
    <p:sldId id="299" r:id="rId9"/>
    <p:sldId id="300" r:id="rId10"/>
    <p:sldId id="301" r:id="rId11"/>
    <p:sldId id="302" r:id="rId12"/>
    <p:sldId id="303" r:id="rId13"/>
    <p:sldId id="304" r:id="rId14"/>
    <p:sldId id="298" r:id="rId15"/>
    <p:sldId id="297" r:id="rId16"/>
    <p:sldId id="305" r:id="rId17"/>
    <p:sldId id="310" r:id="rId18"/>
    <p:sldId id="307" r:id="rId19"/>
    <p:sldId id="308" r:id="rId20"/>
    <p:sldId id="306" r:id="rId21"/>
    <p:sldId id="311" r:id="rId22"/>
    <p:sldId id="313" r:id="rId23"/>
    <p:sldId id="276" r:id="rId24"/>
    <p:sldId id="265" r:id="rId25"/>
    <p:sldId id="269" r:id="rId26"/>
  </p:sldIdLst>
  <p:sldSz cx="9144000" cy="5143500" type="screen16x9"/>
  <p:notesSz cx="6858000" cy="9144000"/>
  <p:embeddedFontLst>
    <p:embeddedFont>
      <p:font typeface="Malgun Gothic" panose="020B0503020000020004" pitchFamily="34" charset="-127"/>
      <p:regular r:id="rId28"/>
      <p:bold r:id="rId29"/>
    </p:embeddedFont>
    <p:embeddedFont>
      <p:font typeface="Nunito Light" pitchFamily="2" charset="0"/>
      <p:regular r:id="rId30"/>
      <p:italic r:id="rId31"/>
    </p:embeddedFont>
    <p:embeddedFont>
      <p:font typeface="Open Sans" panose="020B0606030504020204" pitchFamily="34" charset="0"/>
      <p:regular r:id="rId32"/>
      <p:bold r:id="rId33"/>
      <p:italic r:id="rId34"/>
      <p:boldItalic r:id="rId35"/>
    </p:embeddedFont>
    <p:embeddedFont>
      <p:font typeface="Open Sans Light" panose="020B0306030504020204" pitchFamily="34" charset="0"/>
      <p:regular r:id="rId36"/>
      <p:italic r:id="rId37"/>
    </p:embeddedFont>
    <p:embeddedFont>
      <p:font typeface="Raleway"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A282F4-F612-4A91-A0A7-34320238A55F}">
  <a:tblStyle styleId="{FDA282F4-F612-4A91-A0A7-34320238A5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617CE8-77D2-4E2E-A39D-0A419D12AC0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ec6b7879c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ec6b7879c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a272ae7cb8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a272ae7cb8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806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a272ae7cb8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a272ae7cb8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357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a272ae7cb8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a272ae7cb8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0724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a272ae7cb8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2a272ae7cb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828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a272ae7cb8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a272ae7cb8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516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283e82d87e9_0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283e82d87e9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129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283e82d87e9_0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283e82d87e9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693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283e82d87e9_0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283e82d87e9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559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283e82d87e9_0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283e82d87e9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131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283e82d87e9_0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283e82d87e9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172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83e82d87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83e82d87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283e82d87e9_0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283e82d87e9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41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283e82d87e9_0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283e82d87e9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3319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283e82d87e9_0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283e82d87e9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081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2a11695600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2a11695600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212f97afb56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212f97afb56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212f97afb56_1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212f97afb56_1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a272ae7cb8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2a272ae7cb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283e82d87e9_0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283e82d87e9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a272ae7cb8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a272ae7cb8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a272ae7cb8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a272ae7cb8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4430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a272ae7cb8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a272ae7cb8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6916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kr.freepik.com/" TargetMode="External"/><Relationship Id="rId2" Type="http://schemas.openxmlformats.org/officeDocument/2006/relationships/hyperlink" Target="https://www.flaticon.com/kr" TargetMode="External"/><Relationship Id="rId1" Type="http://schemas.openxmlformats.org/officeDocument/2006/relationships/slideMaster" Target="../slideMasters/slideMaster1.xml"/><Relationship Id="rId4" Type="http://schemas.openxmlformats.org/officeDocument/2006/relationships/hyperlink" Target="https://slidesgo.com/ko/"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872463" y="-263439"/>
            <a:ext cx="2072357" cy="6271252"/>
            <a:chOff x="-872463" y="-263439"/>
            <a:chExt cx="2072357" cy="6271252"/>
          </a:xfrm>
        </p:grpSpPr>
        <p:grpSp>
          <p:nvGrpSpPr>
            <p:cNvPr id="10" name="Google Shape;10;p2"/>
            <p:cNvGrpSpPr/>
            <p:nvPr/>
          </p:nvGrpSpPr>
          <p:grpSpPr>
            <a:xfrm>
              <a:off x="-263438" y="-263439"/>
              <a:ext cx="1463332" cy="839631"/>
              <a:chOff x="-263438" y="-263439"/>
              <a:chExt cx="1463332" cy="839631"/>
            </a:xfrm>
          </p:grpSpPr>
          <p:grpSp>
            <p:nvGrpSpPr>
              <p:cNvPr id="11" name="Google Shape;11;p2"/>
              <p:cNvGrpSpPr/>
              <p:nvPr/>
            </p:nvGrpSpPr>
            <p:grpSpPr>
              <a:xfrm>
                <a:off x="-263438" y="-263439"/>
                <a:ext cx="839631" cy="839631"/>
                <a:chOff x="2749288" y="-363169"/>
                <a:chExt cx="765389" cy="765389"/>
              </a:xfrm>
            </p:grpSpPr>
            <p:sp>
              <p:nvSpPr>
                <p:cNvPr id="12" name="Google Shape;12;p2"/>
                <p:cNvSpPr/>
                <p:nvPr/>
              </p:nvSpPr>
              <p:spPr>
                <a:xfrm>
                  <a:off x="2749288" y="-363169"/>
                  <a:ext cx="765389" cy="765389"/>
                </a:xfrm>
                <a:custGeom>
                  <a:avLst/>
                  <a:gdLst/>
                  <a:ahLst/>
                  <a:cxnLst/>
                  <a:rect l="l" t="t" r="r" b="b"/>
                  <a:pathLst>
                    <a:path w="616007" h="616007" extrusionOk="0">
                      <a:moveTo>
                        <a:pt x="536129" y="281275"/>
                      </a:moveTo>
                      <a:lnTo>
                        <a:pt x="616007" y="251718"/>
                      </a:lnTo>
                      <a:cubicBezTo>
                        <a:pt x="609447" y="215976"/>
                        <a:pt x="596734" y="181637"/>
                        <a:pt x="578454" y="150235"/>
                      </a:cubicBezTo>
                      <a:lnTo>
                        <a:pt x="498576" y="179792"/>
                      </a:lnTo>
                      <a:cubicBezTo>
                        <a:pt x="485487" y="160298"/>
                        <a:pt x="469362" y="142714"/>
                        <a:pt x="450430" y="127770"/>
                      </a:cubicBezTo>
                      <a:lnTo>
                        <a:pt x="485962" y="50487"/>
                      </a:lnTo>
                      <a:cubicBezTo>
                        <a:pt x="471250" y="40337"/>
                        <a:pt x="455688" y="31081"/>
                        <a:pt x="438888" y="23349"/>
                      </a:cubicBezTo>
                      <a:cubicBezTo>
                        <a:pt x="422089" y="15629"/>
                        <a:pt x="404924" y="9841"/>
                        <a:pt x="387650" y="5279"/>
                      </a:cubicBezTo>
                      <a:lnTo>
                        <a:pt x="352118" y="82562"/>
                      </a:lnTo>
                      <a:cubicBezTo>
                        <a:pt x="328448" y="77912"/>
                        <a:pt x="304602" y="77128"/>
                        <a:pt x="281286" y="79878"/>
                      </a:cubicBezTo>
                      <a:lnTo>
                        <a:pt x="251729" y="0"/>
                      </a:lnTo>
                      <a:cubicBezTo>
                        <a:pt x="215987" y="6561"/>
                        <a:pt x="181648" y="19274"/>
                        <a:pt x="150235" y="37553"/>
                      </a:cubicBezTo>
                      <a:lnTo>
                        <a:pt x="179792" y="117431"/>
                      </a:lnTo>
                      <a:cubicBezTo>
                        <a:pt x="160298" y="130520"/>
                        <a:pt x="142714" y="146635"/>
                        <a:pt x="127770" y="165577"/>
                      </a:cubicBezTo>
                      <a:lnTo>
                        <a:pt x="50487" y="130045"/>
                      </a:lnTo>
                      <a:cubicBezTo>
                        <a:pt x="40337" y="144757"/>
                        <a:pt x="31081" y="160320"/>
                        <a:pt x="23349" y="177119"/>
                      </a:cubicBezTo>
                      <a:cubicBezTo>
                        <a:pt x="15629" y="193919"/>
                        <a:pt x="9841" y="211083"/>
                        <a:pt x="5279" y="228358"/>
                      </a:cubicBezTo>
                      <a:lnTo>
                        <a:pt x="82562" y="263890"/>
                      </a:lnTo>
                      <a:cubicBezTo>
                        <a:pt x="77912" y="287570"/>
                        <a:pt x="77128" y="311406"/>
                        <a:pt x="79878" y="334722"/>
                      </a:cubicBezTo>
                      <a:lnTo>
                        <a:pt x="0" y="364278"/>
                      </a:lnTo>
                      <a:cubicBezTo>
                        <a:pt x="6561" y="400020"/>
                        <a:pt x="19274" y="434360"/>
                        <a:pt x="37553" y="465772"/>
                      </a:cubicBezTo>
                      <a:lnTo>
                        <a:pt x="117431" y="436215"/>
                      </a:lnTo>
                      <a:cubicBezTo>
                        <a:pt x="130520" y="455710"/>
                        <a:pt x="146635" y="473294"/>
                        <a:pt x="165577" y="488238"/>
                      </a:cubicBezTo>
                      <a:lnTo>
                        <a:pt x="130045" y="565520"/>
                      </a:lnTo>
                      <a:cubicBezTo>
                        <a:pt x="144757" y="575671"/>
                        <a:pt x="160320" y="584927"/>
                        <a:pt x="177119" y="592658"/>
                      </a:cubicBezTo>
                      <a:cubicBezTo>
                        <a:pt x="193919" y="600379"/>
                        <a:pt x="211083" y="606166"/>
                        <a:pt x="228357" y="610728"/>
                      </a:cubicBezTo>
                      <a:lnTo>
                        <a:pt x="263890" y="533445"/>
                      </a:lnTo>
                      <a:cubicBezTo>
                        <a:pt x="287570" y="538095"/>
                        <a:pt x="311417" y="538879"/>
                        <a:pt x="334722" y="536129"/>
                      </a:cubicBezTo>
                      <a:lnTo>
                        <a:pt x="364278" y="616007"/>
                      </a:lnTo>
                      <a:cubicBezTo>
                        <a:pt x="400021" y="609447"/>
                        <a:pt x="434360" y="596734"/>
                        <a:pt x="465772" y="578454"/>
                      </a:cubicBezTo>
                      <a:lnTo>
                        <a:pt x="436215" y="498576"/>
                      </a:lnTo>
                      <a:cubicBezTo>
                        <a:pt x="455710" y="485487"/>
                        <a:pt x="473294" y="469373"/>
                        <a:pt x="488238" y="450430"/>
                      </a:cubicBezTo>
                      <a:lnTo>
                        <a:pt x="565520" y="485962"/>
                      </a:lnTo>
                      <a:cubicBezTo>
                        <a:pt x="575671" y="471250"/>
                        <a:pt x="584926" y="455688"/>
                        <a:pt x="592658" y="438888"/>
                      </a:cubicBezTo>
                      <a:cubicBezTo>
                        <a:pt x="600379" y="422089"/>
                        <a:pt x="606166" y="404925"/>
                        <a:pt x="610728" y="387650"/>
                      </a:cubicBezTo>
                      <a:lnTo>
                        <a:pt x="533445" y="352118"/>
                      </a:lnTo>
                      <a:cubicBezTo>
                        <a:pt x="538095" y="328437"/>
                        <a:pt x="538880" y="304591"/>
                        <a:pt x="536129" y="281286"/>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3032980" y="-79462"/>
                  <a:ext cx="197366" cy="197366"/>
                </a:xfrm>
                <a:custGeom>
                  <a:avLst/>
                  <a:gdLst/>
                  <a:ahLst/>
                  <a:cxnLst/>
                  <a:rect l="l" t="t" r="r" b="b"/>
                  <a:pathLst>
                    <a:path w="158846" h="158846" extrusionOk="0">
                      <a:moveTo>
                        <a:pt x="151570" y="112592"/>
                      </a:moveTo>
                      <a:cubicBezTo>
                        <a:pt x="133246" y="152443"/>
                        <a:pt x="86095" y="169883"/>
                        <a:pt x="46255" y="151570"/>
                      </a:cubicBezTo>
                      <a:cubicBezTo>
                        <a:pt x="6404" y="133246"/>
                        <a:pt x="-11036" y="86095"/>
                        <a:pt x="7277" y="46255"/>
                      </a:cubicBezTo>
                      <a:cubicBezTo>
                        <a:pt x="25601" y="6404"/>
                        <a:pt x="72752" y="-11036"/>
                        <a:pt x="112592" y="7277"/>
                      </a:cubicBezTo>
                      <a:cubicBezTo>
                        <a:pt x="152442" y="25601"/>
                        <a:pt x="169883" y="72752"/>
                        <a:pt x="151570" y="112592"/>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2907873" y="-204571"/>
                  <a:ext cx="447864" cy="447850"/>
                </a:xfrm>
                <a:custGeom>
                  <a:avLst/>
                  <a:gdLst/>
                  <a:ahLst/>
                  <a:cxnLst/>
                  <a:rect l="l" t="t" r="r" b="b"/>
                  <a:pathLst>
                    <a:path w="360454" h="360443" extrusionOk="0">
                      <a:moveTo>
                        <a:pt x="343921" y="255494"/>
                      </a:moveTo>
                      <a:cubicBezTo>
                        <a:pt x="302347" y="345909"/>
                        <a:pt x="195353" y="385495"/>
                        <a:pt x="104949" y="343921"/>
                      </a:cubicBezTo>
                      <a:cubicBezTo>
                        <a:pt x="14534" y="302347"/>
                        <a:pt x="-25052" y="195353"/>
                        <a:pt x="16522" y="104949"/>
                      </a:cubicBezTo>
                      <a:cubicBezTo>
                        <a:pt x="58096" y="14534"/>
                        <a:pt x="165090" y="-25052"/>
                        <a:pt x="255505" y="16522"/>
                      </a:cubicBezTo>
                      <a:cubicBezTo>
                        <a:pt x="345920" y="58096"/>
                        <a:pt x="385506" y="165090"/>
                        <a:pt x="343932" y="255505"/>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 name="Google Shape;15;p2"/>
              <p:cNvGrpSpPr/>
              <p:nvPr/>
            </p:nvGrpSpPr>
            <p:grpSpPr>
              <a:xfrm>
                <a:off x="809089" y="144183"/>
                <a:ext cx="390805" cy="390805"/>
                <a:chOff x="2427459" y="401399"/>
                <a:chExt cx="477290" cy="477290"/>
              </a:xfrm>
            </p:grpSpPr>
            <p:sp>
              <p:nvSpPr>
                <p:cNvPr id="16" name="Google Shape;16;p2"/>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9" name="Google Shape;19;p2"/>
            <p:cNvSpPr/>
            <p:nvPr/>
          </p:nvSpPr>
          <p:spPr>
            <a:xfrm>
              <a:off x="-872463" y="4271713"/>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0" name="Google Shape;20;p2"/>
          <p:cNvSpPr txBox="1">
            <a:spLocks noGrp="1"/>
          </p:cNvSpPr>
          <p:nvPr>
            <p:ph type="ctrTitle"/>
          </p:nvPr>
        </p:nvSpPr>
        <p:spPr>
          <a:xfrm>
            <a:off x="715100" y="913250"/>
            <a:ext cx="3475800" cy="25434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4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21" name="Google Shape;21;p2"/>
          <p:cNvSpPr txBox="1">
            <a:spLocks noGrp="1"/>
          </p:cNvSpPr>
          <p:nvPr>
            <p:ph type="subTitle" idx="1"/>
          </p:nvPr>
        </p:nvSpPr>
        <p:spPr>
          <a:xfrm>
            <a:off x="715100" y="3597850"/>
            <a:ext cx="3475800" cy="63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5"/>
        <p:cNvGrpSpPr/>
        <p:nvPr/>
      </p:nvGrpSpPr>
      <p:grpSpPr>
        <a:xfrm>
          <a:off x="0" y="0"/>
          <a:ext cx="0" cy="0"/>
          <a:chOff x="0" y="0"/>
          <a:chExt cx="0" cy="0"/>
        </a:xfrm>
      </p:grpSpPr>
      <p:grpSp>
        <p:nvGrpSpPr>
          <p:cNvPr id="146" name="Google Shape;146;p11"/>
          <p:cNvGrpSpPr/>
          <p:nvPr/>
        </p:nvGrpSpPr>
        <p:grpSpPr>
          <a:xfrm>
            <a:off x="-1031100" y="-890750"/>
            <a:ext cx="11206200" cy="6925000"/>
            <a:chOff x="-1031100" y="-890750"/>
            <a:chExt cx="11206200" cy="6925000"/>
          </a:xfrm>
        </p:grpSpPr>
        <p:grpSp>
          <p:nvGrpSpPr>
            <p:cNvPr id="147" name="Google Shape;147;p11"/>
            <p:cNvGrpSpPr/>
            <p:nvPr/>
          </p:nvGrpSpPr>
          <p:grpSpPr>
            <a:xfrm rot="-2095973">
              <a:off x="-284929" y="-27985"/>
              <a:ext cx="1090471" cy="1261394"/>
              <a:chOff x="8332564" y="3852983"/>
              <a:chExt cx="1090502" cy="1261430"/>
            </a:xfrm>
          </p:grpSpPr>
          <p:grpSp>
            <p:nvGrpSpPr>
              <p:cNvPr id="148" name="Google Shape;148;p11"/>
              <p:cNvGrpSpPr/>
              <p:nvPr/>
            </p:nvGrpSpPr>
            <p:grpSpPr>
              <a:xfrm>
                <a:off x="8583435" y="3852983"/>
                <a:ext cx="839631" cy="839631"/>
                <a:chOff x="2749288" y="-363169"/>
                <a:chExt cx="765389" cy="765389"/>
              </a:xfrm>
            </p:grpSpPr>
            <p:sp>
              <p:nvSpPr>
                <p:cNvPr id="149" name="Google Shape;149;p11"/>
                <p:cNvSpPr/>
                <p:nvPr/>
              </p:nvSpPr>
              <p:spPr>
                <a:xfrm>
                  <a:off x="2749288" y="-363169"/>
                  <a:ext cx="765389" cy="765389"/>
                </a:xfrm>
                <a:custGeom>
                  <a:avLst/>
                  <a:gdLst/>
                  <a:ahLst/>
                  <a:cxnLst/>
                  <a:rect l="l" t="t" r="r" b="b"/>
                  <a:pathLst>
                    <a:path w="616007" h="616007" extrusionOk="0">
                      <a:moveTo>
                        <a:pt x="536129" y="281275"/>
                      </a:moveTo>
                      <a:lnTo>
                        <a:pt x="616007" y="251718"/>
                      </a:lnTo>
                      <a:cubicBezTo>
                        <a:pt x="609447" y="215976"/>
                        <a:pt x="596734" y="181637"/>
                        <a:pt x="578454" y="150235"/>
                      </a:cubicBezTo>
                      <a:lnTo>
                        <a:pt x="498576" y="179792"/>
                      </a:lnTo>
                      <a:cubicBezTo>
                        <a:pt x="485487" y="160298"/>
                        <a:pt x="469362" y="142714"/>
                        <a:pt x="450430" y="127770"/>
                      </a:cubicBezTo>
                      <a:lnTo>
                        <a:pt x="485962" y="50487"/>
                      </a:lnTo>
                      <a:cubicBezTo>
                        <a:pt x="471250" y="40337"/>
                        <a:pt x="455688" y="31081"/>
                        <a:pt x="438888" y="23349"/>
                      </a:cubicBezTo>
                      <a:cubicBezTo>
                        <a:pt x="422089" y="15629"/>
                        <a:pt x="404924" y="9841"/>
                        <a:pt x="387650" y="5279"/>
                      </a:cubicBezTo>
                      <a:lnTo>
                        <a:pt x="352118" y="82562"/>
                      </a:lnTo>
                      <a:cubicBezTo>
                        <a:pt x="328448" y="77912"/>
                        <a:pt x="304602" y="77128"/>
                        <a:pt x="281286" y="79878"/>
                      </a:cubicBezTo>
                      <a:lnTo>
                        <a:pt x="251729" y="0"/>
                      </a:lnTo>
                      <a:cubicBezTo>
                        <a:pt x="215987" y="6561"/>
                        <a:pt x="181648" y="19274"/>
                        <a:pt x="150235" y="37553"/>
                      </a:cubicBezTo>
                      <a:lnTo>
                        <a:pt x="179792" y="117431"/>
                      </a:lnTo>
                      <a:cubicBezTo>
                        <a:pt x="160298" y="130520"/>
                        <a:pt x="142714" y="146635"/>
                        <a:pt x="127770" y="165577"/>
                      </a:cubicBezTo>
                      <a:lnTo>
                        <a:pt x="50487" y="130045"/>
                      </a:lnTo>
                      <a:cubicBezTo>
                        <a:pt x="40337" y="144757"/>
                        <a:pt x="31081" y="160320"/>
                        <a:pt x="23349" y="177119"/>
                      </a:cubicBezTo>
                      <a:cubicBezTo>
                        <a:pt x="15629" y="193919"/>
                        <a:pt x="9841" y="211083"/>
                        <a:pt x="5279" y="228358"/>
                      </a:cubicBezTo>
                      <a:lnTo>
                        <a:pt x="82562" y="263890"/>
                      </a:lnTo>
                      <a:cubicBezTo>
                        <a:pt x="77912" y="287570"/>
                        <a:pt x="77128" y="311406"/>
                        <a:pt x="79878" y="334722"/>
                      </a:cubicBezTo>
                      <a:lnTo>
                        <a:pt x="0" y="364278"/>
                      </a:lnTo>
                      <a:cubicBezTo>
                        <a:pt x="6561" y="400020"/>
                        <a:pt x="19274" y="434360"/>
                        <a:pt x="37553" y="465772"/>
                      </a:cubicBezTo>
                      <a:lnTo>
                        <a:pt x="117431" y="436215"/>
                      </a:lnTo>
                      <a:cubicBezTo>
                        <a:pt x="130520" y="455710"/>
                        <a:pt x="146635" y="473294"/>
                        <a:pt x="165577" y="488238"/>
                      </a:cubicBezTo>
                      <a:lnTo>
                        <a:pt x="130045" y="565520"/>
                      </a:lnTo>
                      <a:cubicBezTo>
                        <a:pt x="144757" y="575671"/>
                        <a:pt x="160320" y="584927"/>
                        <a:pt x="177119" y="592658"/>
                      </a:cubicBezTo>
                      <a:cubicBezTo>
                        <a:pt x="193919" y="600379"/>
                        <a:pt x="211083" y="606166"/>
                        <a:pt x="228357" y="610728"/>
                      </a:cubicBezTo>
                      <a:lnTo>
                        <a:pt x="263890" y="533445"/>
                      </a:lnTo>
                      <a:cubicBezTo>
                        <a:pt x="287570" y="538095"/>
                        <a:pt x="311417" y="538879"/>
                        <a:pt x="334722" y="536129"/>
                      </a:cubicBezTo>
                      <a:lnTo>
                        <a:pt x="364278" y="616007"/>
                      </a:lnTo>
                      <a:cubicBezTo>
                        <a:pt x="400021" y="609447"/>
                        <a:pt x="434360" y="596734"/>
                        <a:pt x="465772" y="578454"/>
                      </a:cubicBezTo>
                      <a:lnTo>
                        <a:pt x="436215" y="498576"/>
                      </a:lnTo>
                      <a:cubicBezTo>
                        <a:pt x="455710" y="485487"/>
                        <a:pt x="473294" y="469373"/>
                        <a:pt x="488238" y="450430"/>
                      </a:cubicBezTo>
                      <a:lnTo>
                        <a:pt x="565520" y="485962"/>
                      </a:lnTo>
                      <a:cubicBezTo>
                        <a:pt x="575671" y="471250"/>
                        <a:pt x="584926" y="455688"/>
                        <a:pt x="592658" y="438888"/>
                      </a:cubicBezTo>
                      <a:cubicBezTo>
                        <a:pt x="600379" y="422089"/>
                        <a:pt x="606166" y="404925"/>
                        <a:pt x="610728" y="387650"/>
                      </a:cubicBezTo>
                      <a:lnTo>
                        <a:pt x="533445" y="352118"/>
                      </a:lnTo>
                      <a:cubicBezTo>
                        <a:pt x="538095" y="328437"/>
                        <a:pt x="538880" y="304591"/>
                        <a:pt x="536129" y="281286"/>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1"/>
                <p:cNvSpPr/>
                <p:nvPr/>
              </p:nvSpPr>
              <p:spPr>
                <a:xfrm>
                  <a:off x="3032980" y="-79462"/>
                  <a:ext cx="197366" cy="197366"/>
                </a:xfrm>
                <a:custGeom>
                  <a:avLst/>
                  <a:gdLst/>
                  <a:ahLst/>
                  <a:cxnLst/>
                  <a:rect l="l" t="t" r="r" b="b"/>
                  <a:pathLst>
                    <a:path w="158846" h="158846" extrusionOk="0">
                      <a:moveTo>
                        <a:pt x="151570" y="112592"/>
                      </a:moveTo>
                      <a:cubicBezTo>
                        <a:pt x="133246" y="152443"/>
                        <a:pt x="86095" y="169883"/>
                        <a:pt x="46255" y="151570"/>
                      </a:cubicBezTo>
                      <a:cubicBezTo>
                        <a:pt x="6404" y="133246"/>
                        <a:pt x="-11036" y="86095"/>
                        <a:pt x="7277" y="46255"/>
                      </a:cubicBezTo>
                      <a:cubicBezTo>
                        <a:pt x="25601" y="6404"/>
                        <a:pt x="72752" y="-11036"/>
                        <a:pt x="112592" y="7277"/>
                      </a:cubicBezTo>
                      <a:cubicBezTo>
                        <a:pt x="152442" y="25601"/>
                        <a:pt x="169883" y="72752"/>
                        <a:pt x="151570" y="112592"/>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1"/>
                <p:cNvSpPr/>
                <p:nvPr/>
              </p:nvSpPr>
              <p:spPr>
                <a:xfrm>
                  <a:off x="2907873" y="-204571"/>
                  <a:ext cx="447864" cy="447850"/>
                </a:xfrm>
                <a:custGeom>
                  <a:avLst/>
                  <a:gdLst/>
                  <a:ahLst/>
                  <a:cxnLst/>
                  <a:rect l="l" t="t" r="r" b="b"/>
                  <a:pathLst>
                    <a:path w="360454" h="360443" extrusionOk="0">
                      <a:moveTo>
                        <a:pt x="343921" y="255494"/>
                      </a:moveTo>
                      <a:cubicBezTo>
                        <a:pt x="302347" y="345909"/>
                        <a:pt x="195353" y="385495"/>
                        <a:pt x="104949" y="343921"/>
                      </a:cubicBezTo>
                      <a:cubicBezTo>
                        <a:pt x="14534" y="302347"/>
                        <a:pt x="-25052" y="195353"/>
                        <a:pt x="16522" y="104949"/>
                      </a:cubicBezTo>
                      <a:cubicBezTo>
                        <a:pt x="58096" y="14534"/>
                        <a:pt x="165090" y="-25052"/>
                        <a:pt x="255505" y="16522"/>
                      </a:cubicBezTo>
                      <a:cubicBezTo>
                        <a:pt x="345920" y="58096"/>
                        <a:pt x="385506" y="165090"/>
                        <a:pt x="343932" y="255505"/>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 name="Google Shape;152;p11"/>
              <p:cNvGrpSpPr/>
              <p:nvPr/>
            </p:nvGrpSpPr>
            <p:grpSpPr>
              <a:xfrm>
                <a:off x="8332564" y="4723608"/>
                <a:ext cx="390805" cy="390805"/>
                <a:chOff x="2427459" y="401399"/>
                <a:chExt cx="477290" cy="477290"/>
              </a:xfrm>
            </p:grpSpPr>
            <p:sp>
              <p:nvSpPr>
                <p:cNvPr id="153" name="Google Shape;153;p11"/>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1"/>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1"/>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6" name="Google Shape;156;p11"/>
            <p:cNvGrpSpPr/>
            <p:nvPr/>
          </p:nvGrpSpPr>
          <p:grpSpPr>
            <a:xfrm flipH="1">
              <a:off x="-1031100" y="-890750"/>
              <a:ext cx="11206200" cy="6925000"/>
              <a:chOff x="-1031100" y="-890750"/>
              <a:chExt cx="11206200" cy="6925000"/>
            </a:xfrm>
          </p:grpSpPr>
          <p:sp>
            <p:nvSpPr>
              <p:cNvPr id="157" name="Google Shape;157;p11"/>
              <p:cNvSpPr/>
              <p:nvPr/>
            </p:nvSpPr>
            <p:spPr>
              <a:xfrm>
                <a:off x="-1031100" y="-8907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8" name="Google Shape;158;p11"/>
              <p:cNvSpPr/>
              <p:nvPr/>
            </p:nvSpPr>
            <p:spPr>
              <a:xfrm>
                <a:off x="8439000" y="42981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159" name="Google Shape;159;p11"/>
          <p:cNvSpPr txBox="1">
            <a:spLocks noGrp="1"/>
          </p:cNvSpPr>
          <p:nvPr>
            <p:ph type="title" hasCustomPrompt="1"/>
          </p:nvPr>
        </p:nvSpPr>
        <p:spPr>
          <a:xfrm>
            <a:off x="1284000" y="1366338"/>
            <a:ext cx="65760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0" name="Google Shape;160;p11"/>
          <p:cNvSpPr txBox="1">
            <a:spLocks noGrp="1"/>
          </p:cNvSpPr>
          <p:nvPr>
            <p:ph type="subTitle" idx="1"/>
          </p:nvPr>
        </p:nvSpPr>
        <p:spPr>
          <a:xfrm>
            <a:off x="1284000" y="3063763"/>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62"/>
        <p:cNvGrpSpPr/>
        <p:nvPr/>
      </p:nvGrpSpPr>
      <p:grpSpPr>
        <a:xfrm>
          <a:off x="0" y="0"/>
          <a:ext cx="0" cy="0"/>
          <a:chOff x="0" y="0"/>
          <a:chExt cx="0" cy="0"/>
        </a:xfrm>
      </p:grpSpPr>
      <p:grpSp>
        <p:nvGrpSpPr>
          <p:cNvPr id="163" name="Google Shape;163;p13"/>
          <p:cNvGrpSpPr/>
          <p:nvPr/>
        </p:nvGrpSpPr>
        <p:grpSpPr>
          <a:xfrm>
            <a:off x="-1031100" y="-890750"/>
            <a:ext cx="11206200" cy="6925000"/>
            <a:chOff x="-1031100" y="-890750"/>
            <a:chExt cx="11206200" cy="6925000"/>
          </a:xfrm>
        </p:grpSpPr>
        <p:grpSp>
          <p:nvGrpSpPr>
            <p:cNvPr id="164" name="Google Shape;164;p13"/>
            <p:cNvGrpSpPr/>
            <p:nvPr/>
          </p:nvGrpSpPr>
          <p:grpSpPr>
            <a:xfrm rot="-2095973">
              <a:off x="-284929" y="-27985"/>
              <a:ext cx="1090471" cy="1261394"/>
              <a:chOff x="8332564" y="3852983"/>
              <a:chExt cx="1090502" cy="1261430"/>
            </a:xfrm>
          </p:grpSpPr>
          <p:grpSp>
            <p:nvGrpSpPr>
              <p:cNvPr id="165" name="Google Shape;165;p13"/>
              <p:cNvGrpSpPr/>
              <p:nvPr/>
            </p:nvGrpSpPr>
            <p:grpSpPr>
              <a:xfrm>
                <a:off x="8583435" y="3852983"/>
                <a:ext cx="839631" cy="839631"/>
                <a:chOff x="2749288" y="-363169"/>
                <a:chExt cx="765389" cy="765389"/>
              </a:xfrm>
            </p:grpSpPr>
            <p:sp>
              <p:nvSpPr>
                <p:cNvPr id="166" name="Google Shape;166;p13"/>
                <p:cNvSpPr/>
                <p:nvPr/>
              </p:nvSpPr>
              <p:spPr>
                <a:xfrm>
                  <a:off x="2749288" y="-363169"/>
                  <a:ext cx="765389" cy="765389"/>
                </a:xfrm>
                <a:custGeom>
                  <a:avLst/>
                  <a:gdLst/>
                  <a:ahLst/>
                  <a:cxnLst/>
                  <a:rect l="l" t="t" r="r" b="b"/>
                  <a:pathLst>
                    <a:path w="616007" h="616007" extrusionOk="0">
                      <a:moveTo>
                        <a:pt x="536129" y="281275"/>
                      </a:moveTo>
                      <a:lnTo>
                        <a:pt x="616007" y="251718"/>
                      </a:lnTo>
                      <a:cubicBezTo>
                        <a:pt x="609447" y="215976"/>
                        <a:pt x="596734" y="181637"/>
                        <a:pt x="578454" y="150235"/>
                      </a:cubicBezTo>
                      <a:lnTo>
                        <a:pt x="498576" y="179792"/>
                      </a:lnTo>
                      <a:cubicBezTo>
                        <a:pt x="485487" y="160298"/>
                        <a:pt x="469362" y="142714"/>
                        <a:pt x="450430" y="127770"/>
                      </a:cubicBezTo>
                      <a:lnTo>
                        <a:pt x="485962" y="50487"/>
                      </a:lnTo>
                      <a:cubicBezTo>
                        <a:pt x="471250" y="40337"/>
                        <a:pt x="455688" y="31081"/>
                        <a:pt x="438888" y="23349"/>
                      </a:cubicBezTo>
                      <a:cubicBezTo>
                        <a:pt x="422089" y="15629"/>
                        <a:pt x="404924" y="9841"/>
                        <a:pt x="387650" y="5279"/>
                      </a:cubicBezTo>
                      <a:lnTo>
                        <a:pt x="352118" y="82562"/>
                      </a:lnTo>
                      <a:cubicBezTo>
                        <a:pt x="328448" y="77912"/>
                        <a:pt x="304602" y="77128"/>
                        <a:pt x="281286" y="79878"/>
                      </a:cubicBezTo>
                      <a:lnTo>
                        <a:pt x="251729" y="0"/>
                      </a:lnTo>
                      <a:cubicBezTo>
                        <a:pt x="215987" y="6561"/>
                        <a:pt x="181648" y="19274"/>
                        <a:pt x="150235" y="37553"/>
                      </a:cubicBezTo>
                      <a:lnTo>
                        <a:pt x="179792" y="117431"/>
                      </a:lnTo>
                      <a:cubicBezTo>
                        <a:pt x="160298" y="130520"/>
                        <a:pt x="142714" y="146635"/>
                        <a:pt x="127770" y="165577"/>
                      </a:cubicBezTo>
                      <a:lnTo>
                        <a:pt x="50487" y="130045"/>
                      </a:lnTo>
                      <a:cubicBezTo>
                        <a:pt x="40337" y="144757"/>
                        <a:pt x="31081" y="160320"/>
                        <a:pt x="23349" y="177119"/>
                      </a:cubicBezTo>
                      <a:cubicBezTo>
                        <a:pt x="15629" y="193919"/>
                        <a:pt x="9841" y="211083"/>
                        <a:pt x="5279" y="228358"/>
                      </a:cubicBezTo>
                      <a:lnTo>
                        <a:pt x="82562" y="263890"/>
                      </a:lnTo>
                      <a:cubicBezTo>
                        <a:pt x="77912" y="287570"/>
                        <a:pt x="77128" y="311406"/>
                        <a:pt x="79878" y="334722"/>
                      </a:cubicBezTo>
                      <a:lnTo>
                        <a:pt x="0" y="364278"/>
                      </a:lnTo>
                      <a:cubicBezTo>
                        <a:pt x="6561" y="400020"/>
                        <a:pt x="19274" y="434360"/>
                        <a:pt x="37553" y="465772"/>
                      </a:cubicBezTo>
                      <a:lnTo>
                        <a:pt x="117431" y="436215"/>
                      </a:lnTo>
                      <a:cubicBezTo>
                        <a:pt x="130520" y="455710"/>
                        <a:pt x="146635" y="473294"/>
                        <a:pt x="165577" y="488238"/>
                      </a:cubicBezTo>
                      <a:lnTo>
                        <a:pt x="130045" y="565520"/>
                      </a:lnTo>
                      <a:cubicBezTo>
                        <a:pt x="144757" y="575671"/>
                        <a:pt x="160320" y="584927"/>
                        <a:pt x="177119" y="592658"/>
                      </a:cubicBezTo>
                      <a:cubicBezTo>
                        <a:pt x="193919" y="600379"/>
                        <a:pt x="211083" y="606166"/>
                        <a:pt x="228357" y="610728"/>
                      </a:cubicBezTo>
                      <a:lnTo>
                        <a:pt x="263890" y="533445"/>
                      </a:lnTo>
                      <a:cubicBezTo>
                        <a:pt x="287570" y="538095"/>
                        <a:pt x="311417" y="538879"/>
                        <a:pt x="334722" y="536129"/>
                      </a:cubicBezTo>
                      <a:lnTo>
                        <a:pt x="364278" y="616007"/>
                      </a:lnTo>
                      <a:cubicBezTo>
                        <a:pt x="400021" y="609447"/>
                        <a:pt x="434360" y="596734"/>
                        <a:pt x="465772" y="578454"/>
                      </a:cubicBezTo>
                      <a:lnTo>
                        <a:pt x="436215" y="498576"/>
                      </a:lnTo>
                      <a:cubicBezTo>
                        <a:pt x="455710" y="485487"/>
                        <a:pt x="473294" y="469373"/>
                        <a:pt x="488238" y="450430"/>
                      </a:cubicBezTo>
                      <a:lnTo>
                        <a:pt x="565520" y="485962"/>
                      </a:lnTo>
                      <a:cubicBezTo>
                        <a:pt x="575671" y="471250"/>
                        <a:pt x="584926" y="455688"/>
                        <a:pt x="592658" y="438888"/>
                      </a:cubicBezTo>
                      <a:cubicBezTo>
                        <a:pt x="600379" y="422089"/>
                        <a:pt x="606166" y="404925"/>
                        <a:pt x="610728" y="387650"/>
                      </a:cubicBezTo>
                      <a:lnTo>
                        <a:pt x="533445" y="352118"/>
                      </a:lnTo>
                      <a:cubicBezTo>
                        <a:pt x="538095" y="328437"/>
                        <a:pt x="538880" y="304591"/>
                        <a:pt x="536129" y="281286"/>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3"/>
                <p:cNvSpPr/>
                <p:nvPr/>
              </p:nvSpPr>
              <p:spPr>
                <a:xfrm>
                  <a:off x="3032980" y="-79462"/>
                  <a:ext cx="197366" cy="197366"/>
                </a:xfrm>
                <a:custGeom>
                  <a:avLst/>
                  <a:gdLst/>
                  <a:ahLst/>
                  <a:cxnLst/>
                  <a:rect l="l" t="t" r="r" b="b"/>
                  <a:pathLst>
                    <a:path w="158846" h="158846" extrusionOk="0">
                      <a:moveTo>
                        <a:pt x="151570" y="112592"/>
                      </a:moveTo>
                      <a:cubicBezTo>
                        <a:pt x="133246" y="152443"/>
                        <a:pt x="86095" y="169883"/>
                        <a:pt x="46255" y="151570"/>
                      </a:cubicBezTo>
                      <a:cubicBezTo>
                        <a:pt x="6404" y="133246"/>
                        <a:pt x="-11036" y="86095"/>
                        <a:pt x="7277" y="46255"/>
                      </a:cubicBezTo>
                      <a:cubicBezTo>
                        <a:pt x="25601" y="6404"/>
                        <a:pt x="72752" y="-11036"/>
                        <a:pt x="112592" y="7277"/>
                      </a:cubicBezTo>
                      <a:cubicBezTo>
                        <a:pt x="152442" y="25601"/>
                        <a:pt x="169883" y="72752"/>
                        <a:pt x="151570" y="112592"/>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3"/>
                <p:cNvSpPr/>
                <p:nvPr/>
              </p:nvSpPr>
              <p:spPr>
                <a:xfrm>
                  <a:off x="2907873" y="-204571"/>
                  <a:ext cx="447864" cy="447850"/>
                </a:xfrm>
                <a:custGeom>
                  <a:avLst/>
                  <a:gdLst/>
                  <a:ahLst/>
                  <a:cxnLst/>
                  <a:rect l="l" t="t" r="r" b="b"/>
                  <a:pathLst>
                    <a:path w="360454" h="360443" extrusionOk="0">
                      <a:moveTo>
                        <a:pt x="343921" y="255494"/>
                      </a:moveTo>
                      <a:cubicBezTo>
                        <a:pt x="302347" y="345909"/>
                        <a:pt x="195353" y="385495"/>
                        <a:pt x="104949" y="343921"/>
                      </a:cubicBezTo>
                      <a:cubicBezTo>
                        <a:pt x="14534" y="302347"/>
                        <a:pt x="-25052" y="195353"/>
                        <a:pt x="16522" y="104949"/>
                      </a:cubicBezTo>
                      <a:cubicBezTo>
                        <a:pt x="58096" y="14534"/>
                        <a:pt x="165090" y="-25052"/>
                        <a:pt x="255505" y="16522"/>
                      </a:cubicBezTo>
                      <a:cubicBezTo>
                        <a:pt x="345920" y="58096"/>
                        <a:pt x="385506" y="165090"/>
                        <a:pt x="343932" y="255505"/>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9" name="Google Shape;169;p13"/>
              <p:cNvGrpSpPr/>
              <p:nvPr/>
            </p:nvGrpSpPr>
            <p:grpSpPr>
              <a:xfrm>
                <a:off x="8332564" y="4723608"/>
                <a:ext cx="390805" cy="390805"/>
                <a:chOff x="2427459" y="401399"/>
                <a:chExt cx="477290" cy="477290"/>
              </a:xfrm>
            </p:grpSpPr>
            <p:sp>
              <p:nvSpPr>
                <p:cNvPr id="170" name="Google Shape;170;p13"/>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3"/>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3"/>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3" name="Google Shape;173;p13"/>
            <p:cNvGrpSpPr/>
            <p:nvPr/>
          </p:nvGrpSpPr>
          <p:grpSpPr>
            <a:xfrm flipH="1">
              <a:off x="-1031100" y="-890750"/>
              <a:ext cx="11206200" cy="6925000"/>
              <a:chOff x="-1031100" y="-890750"/>
              <a:chExt cx="11206200" cy="6925000"/>
            </a:xfrm>
          </p:grpSpPr>
          <p:sp>
            <p:nvSpPr>
              <p:cNvPr id="174" name="Google Shape;174;p13"/>
              <p:cNvSpPr/>
              <p:nvPr/>
            </p:nvSpPr>
            <p:spPr>
              <a:xfrm>
                <a:off x="-1031100" y="-8907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5" name="Google Shape;175;p13"/>
              <p:cNvSpPr/>
              <p:nvPr/>
            </p:nvSpPr>
            <p:spPr>
              <a:xfrm>
                <a:off x="8439000" y="42981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176" name="Google Shape;17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13"/>
          <p:cNvSpPr txBox="1">
            <a:spLocks noGrp="1"/>
          </p:cNvSpPr>
          <p:nvPr>
            <p:ph type="title" idx="2" hasCustomPrompt="1"/>
          </p:nvPr>
        </p:nvSpPr>
        <p:spPr>
          <a:xfrm>
            <a:off x="823389" y="1431973"/>
            <a:ext cx="734700" cy="572700"/>
          </a:xfrm>
          <a:prstGeom prst="rect">
            <a:avLst/>
          </a:prstGeom>
          <a:solidFill>
            <a:schemeClr val="dk1"/>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8" name="Google Shape;178;p13"/>
          <p:cNvSpPr txBox="1">
            <a:spLocks noGrp="1"/>
          </p:cNvSpPr>
          <p:nvPr>
            <p:ph type="title" idx="3" hasCustomPrompt="1"/>
          </p:nvPr>
        </p:nvSpPr>
        <p:spPr>
          <a:xfrm>
            <a:off x="823389" y="2941602"/>
            <a:ext cx="734700" cy="572700"/>
          </a:xfrm>
          <a:prstGeom prst="rect">
            <a:avLst/>
          </a:prstGeom>
          <a:solidFill>
            <a:schemeClr val="dk1"/>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9" name="Google Shape;179;p13"/>
          <p:cNvSpPr txBox="1">
            <a:spLocks noGrp="1"/>
          </p:cNvSpPr>
          <p:nvPr>
            <p:ph type="title" idx="4" hasCustomPrompt="1"/>
          </p:nvPr>
        </p:nvSpPr>
        <p:spPr>
          <a:xfrm>
            <a:off x="3522664" y="1431973"/>
            <a:ext cx="734700" cy="572700"/>
          </a:xfrm>
          <a:prstGeom prst="rect">
            <a:avLst/>
          </a:prstGeom>
          <a:solidFill>
            <a:schemeClr val="dk1"/>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0" name="Google Shape;180;p13"/>
          <p:cNvSpPr txBox="1">
            <a:spLocks noGrp="1"/>
          </p:cNvSpPr>
          <p:nvPr>
            <p:ph type="title" idx="5" hasCustomPrompt="1"/>
          </p:nvPr>
        </p:nvSpPr>
        <p:spPr>
          <a:xfrm>
            <a:off x="3522664" y="2941602"/>
            <a:ext cx="734700" cy="572700"/>
          </a:xfrm>
          <a:prstGeom prst="rect">
            <a:avLst/>
          </a:prstGeom>
          <a:solidFill>
            <a:schemeClr val="dk1"/>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1" name="Google Shape;181;p13"/>
          <p:cNvSpPr txBox="1">
            <a:spLocks noGrp="1"/>
          </p:cNvSpPr>
          <p:nvPr>
            <p:ph type="title" idx="6" hasCustomPrompt="1"/>
          </p:nvPr>
        </p:nvSpPr>
        <p:spPr>
          <a:xfrm>
            <a:off x="6221939" y="1431973"/>
            <a:ext cx="734700" cy="572700"/>
          </a:xfrm>
          <a:prstGeom prst="rect">
            <a:avLst/>
          </a:prstGeom>
          <a:solidFill>
            <a:schemeClr val="dk1"/>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title" idx="7" hasCustomPrompt="1"/>
          </p:nvPr>
        </p:nvSpPr>
        <p:spPr>
          <a:xfrm>
            <a:off x="6221939" y="2941602"/>
            <a:ext cx="734700" cy="572700"/>
          </a:xfrm>
          <a:prstGeom prst="rect">
            <a:avLst/>
          </a:prstGeom>
          <a:solidFill>
            <a:schemeClr val="dk1"/>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subTitle" idx="1"/>
          </p:nvPr>
        </p:nvSpPr>
        <p:spPr>
          <a:xfrm>
            <a:off x="719975" y="2086625"/>
            <a:ext cx="2305500" cy="74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4" name="Google Shape;184;p13"/>
          <p:cNvSpPr txBox="1">
            <a:spLocks noGrp="1"/>
          </p:cNvSpPr>
          <p:nvPr>
            <p:ph type="subTitle" idx="8"/>
          </p:nvPr>
        </p:nvSpPr>
        <p:spPr>
          <a:xfrm>
            <a:off x="3419250" y="2086625"/>
            <a:ext cx="2305500" cy="74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5" name="Google Shape;185;p13"/>
          <p:cNvSpPr txBox="1">
            <a:spLocks noGrp="1"/>
          </p:cNvSpPr>
          <p:nvPr>
            <p:ph type="subTitle" idx="9"/>
          </p:nvPr>
        </p:nvSpPr>
        <p:spPr>
          <a:xfrm>
            <a:off x="6118525" y="2086625"/>
            <a:ext cx="2305500" cy="74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6" name="Google Shape;186;p13"/>
          <p:cNvSpPr txBox="1">
            <a:spLocks noGrp="1"/>
          </p:cNvSpPr>
          <p:nvPr>
            <p:ph type="subTitle" idx="13"/>
          </p:nvPr>
        </p:nvSpPr>
        <p:spPr>
          <a:xfrm>
            <a:off x="719975" y="3596300"/>
            <a:ext cx="2305500" cy="74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7" name="Google Shape;187;p13"/>
          <p:cNvSpPr txBox="1">
            <a:spLocks noGrp="1"/>
          </p:cNvSpPr>
          <p:nvPr>
            <p:ph type="subTitle" idx="14"/>
          </p:nvPr>
        </p:nvSpPr>
        <p:spPr>
          <a:xfrm>
            <a:off x="3419250" y="3596300"/>
            <a:ext cx="2305500" cy="74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8" name="Google Shape;188;p13"/>
          <p:cNvSpPr txBox="1">
            <a:spLocks noGrp="1"/>
          </p:cNvSpPr>
          <p:nvPr>
            <p:ph type="subTitle" idx="15"/>
          </p:nvPr>
        </p:nvSpPr>
        <p:spPr>
          <a:xfrm>
            <a:off x="6118525" y="3596300"/>
            <a:ext cx="2305500" cy="74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09"/>
        <p:cNvGrpSpPr/>
        <p:nvPr/>
      </p:nvGrpSpPr>
      <p:grpSpPr>
        <a:xfrm>
          <a:off x="0" y="0"/>
          <a:ext cx="0" cy="0"/>
          <a:chOff x="0" y="0"/>
          <a:chExt cx="0" cy="0"/>
        </a:xfrm>
      </p:grpSpPr>
      <p:grpSp>
        <p:nvGrpSpPr>
          <p:cNvPr id="210" name="Google Shape;210;p15"/>
          <p:cNvGrpSpPr/>
          <p:nvPr/>
        </p:nvGrpSpPr>
        <p:grpSpPr>
          <a:xfrm>
            <a:off x="-1031100" y="-890750"/>
            <a:ext cx="11206200" cy="6925000"/>
            <a:chOff x="-1031100" y="-890750"/>
            <a:chExt cx="11206200" cy="6925000"/>
          </a:xfrm>
        </p:grpSpPr>
        <p:grpSp>
          <p:nvGrpSpPr>
            <p:cNvPr id="211" name="Google Shape;211;p15"/>
            <p:cNvGrpSpPr/>
            <p:nvPr/>
          </p:nvGrpSpPr>
          <p:grpSpPr>
            <a:xfrm>
              <a:off x="-1031100" y="-890750"/>
              <a:ext cx="11206200" cy="6925000"/>
              <a:chOff x="-1031100" y="-890750"/>
              <a:chExt cx="11206200" cy="6925000"/>
            </a:xfrm>
          </p:grpSpPr>
          <p:sp>
            <p:nvSpPr>
              <p:cNvPr id="212" name="Google Shape;212;p15"/>
              <p:cNvSpPr/>
              <p:nvPr/>
            </p:nvSpPr>
            <p:spPr>
              <a:xfrm>
                <a:off x="-1031100" y="-8907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3" name="Google Shape;213;p15"/>
              <p:cNvSpPr/>
              <p:nvPr/>
            </p:nvSpPr>
            <p:spPr>
              <a:xfrm>
                <a:off x="8439000" y="42981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14" name="Google Shape;214;p15"/>
            <p:cNvGrpSpPr/>
            <p:nvPr/>
          </p:nvGrpSpPr>
          <p:grpSpPr>
            <a:xfrm>
              <a:off x="-16563" y="4303861"/>
              <a:ext cx="1463332" cy="839631"/>
              <a:chOff x="-263438" y="-263439"/>
              <a:chExt cx="1463332" cy="839631"/>
            </a:xfrm>
          </p:grpSpPr>
          <p:grpSp>
            <p:nvGrpSpPr>
              <p:cNvPr id="215" name="Google Shape;215;p15"/>
              <p:cNvGrpSpPr/>
              <p:nvPr/>
            </p:nvGrpSpPr>
            <p:grpSpPr>
              <a:xfrm>
                <a:off x="-263438" y="-263439"/>
                <a:ext cx="839631" cy="839631"/>
                <a:chOff x="2749288" y="-363169"/>
                <a:chExt cx="765389" cy="765389"/>
              </a:xfrm>
            </p:grpSpPr>
            <p:sp>
              <p:nvSpPr>
                <p:cNvPr id="216" name="Google Shape;216;p15"/>
                <p:cNvSpPr/>
                <p:nvPr/>
              </p:nvSpPr>
              <p:spPr>
                <a:xfrm>
                  <a:off x="2749288" y="-363169"/>
                  <a:ext cx="765389" cy="765389"/>
                </a:xfrm>
                <a:custGeom>
                  <a:avLst/>
                  <a:gdLst/>
                  <a:ahLst/>
                  <a:cxnLst/>
                  <a:rect l="l" t="t" r="r" b="b"/>
                  <a:pathLst>
                    <a:path w="616007" h="616007" extrusionOk="0">
                      <a:moveTo>
                        <a:pt x="536129" y="281275"/>
                      </a:moveTo>
                      <a:lnTo>
                        <a:pt x="616007" y="251718"/>
                      </a:lnTo>
                      <a:cubicBezTo>
                        <a:pt x="609447" y="215976"/>
                        <a:pt x="596734" y="181637"/>
                        <a:pt x="578454" y="150235"/>
                      </a:cubicBezTo>
                      <a:lnTo>
                        <a:pt x="498576" y="179792"/>
                      </a:lnTo>
                      <a:cubicBezTo>
                        <a:pt x="485487" y="160298"/>
                        <a:pt x="469362" y="142714"/>
                        <a:pt x="450430" y="127770"/>
                      </a:cubicBezTo>
                      <a:lnTo>
                        <a:pt x="485962" y="50487"/>
                      </a:lnTo>
                      <a:cubicBezTo>
                        <a:pt x="471250" y="40337"/>
                        <a:pt x="455688" y="31081"/>
                        <a:pt x="438888" y="23349"/>
                      </a:cubicBezTo>
                      <a:cubicBezTo>
                        <a:pt x="422089" y="15629"/>
                        <a:pt x="404924" y="9841"/>
                        <a:pt x="387650" y="5279"/>
                      </a:cubicBezTo>
                      <a:lnTo>
                        <a:pt x="352118" y="82562"/>
                      </a:lnTo>
                      <a:cubicBezTo>
                        <a:pt x="328448" y="77912"/>
                        <a:pt x="304602" y="77128"/>
                        <a:pt x="281286" y="79878"/>
                      </a:cubicBezTo>
                      <a:lnTo>
                        <a:pt x="251729" y="0"/>
                      </a:lnTo>
                      <a:cubicBezTo>
                        <a:pt x="215987" y="6561"/>
                        <a:pt x="181648" y="19274"/>
                        <a:pt x="150235" y="37553"/>
                      </a:cubicBezTo>
                      <a:lnTo>
                        <a:pt x="179792" y="117431"/>
                      </a:lnTo>
                      <a:cubicBezTo>
                        <a:pt x="160298" y="130520"/>
                        <a:pt x="142714" y="146635"/>
                        <a:pt x="127770" y="165577"/>
                      </a:cubicBezTo>
                      <a:lnTo>
                        <a:pt x="50487" y="130045"/>
                      </a:lnTo>
                      <a:cubicBezTo>
                        <a:pt x="40337" y="144757"/>
                        <a:pt x="31081" y="160320"/>
                        <a:pt x="23349" y="177119"/>
                      </a:cubicBezTo>
                      <a:cubicBezTo>
                        <a:pt x="15629" y="193919"/>
                        <a:pt x="9841" y="211083"/>
                        <a:pt x="5279" y="228358"/>
                      </a:cubicBezTo>
                      <a:lnTo>
                        <a:pt x="82562" y="263890"/>
                      </a:lnTo>
                      <a:cubicBezTo>
                        <a:pt x="77912" y="287570"/>
                        <a:pt x="77128" y="311406"/>
                        <a:pt x="79878" y="334722"/>
                      </a:cubicBezTo>
                      <a:lnTo>
                        <a:pt x="0" y="364278"/>
                      </a:lnTo>
                      <a:cubicBezTo>
                        <a:pt x="6561" y="400020"/>
                        <a:pt x="19274" y="434360"/>
                        <a:pt x="37553" y="465772"/>
                      </a:cubicBezTo>
                      <a:lnTo>
                        <a:pt x="117431" y="436215"/>
                      </a:lnTo>
                      <a:cubicBezTo>
                        <a:pt x="130520" y="455710"/>
                        <a:pt x="146635" y="473294"/>
                        <a:pt x="165577" y="488238"/>
                      </a:cubicBezTo>
                      <a:lnTo>
                        <a:pt x="130045" y="565520"/>
                      </a:lnTo>
                      <a:cubicBezTo>
                        <a:pt x="144757" y="575671"/>
                        <a:pt x="160320" y="584927"/>
                        <a:pt x="177119" y="592658"/>
                      </a:cubicBezTo>
                      <a:cubicBezTo>
                        <a:pt x="193919" y="600379"/>
                        <a:pt x="211083" y="606166"/>
                        <a:pt x="228357" y="610728"/>
                      </a:cubicBezTo>
                      <a:lnTo>
                        <a:pt x="263890" y="533445"/>
                      </a:lnTo>
                      <a:cubicBezTo>
                        <a:pt x="287570" y="538095"/>
                        <a:pt x="311417" y="538879"/>
                        <a:pt x="334722" y="536129"/>
                      </a:cubicBezTo>
                      <a:lnTo>
                        <a:pt x="364278" y="616007"/>
                      </a:lnTo>
                      <a:cubicBezTo>
                        <a:pt x="400021" y="609447"/>
                        <a:pt x="434360" y="596734"/>
                        <a:pt x="465772" y="578454"/>
                      </a:cubicBezTo>
                      <a:lnTo>
                        <a:pt x="436215" y="498576"/>
                      </a:lnTo>
                      <a:cubicBezTo>
                        <a:pt x="455710" y="485487"/>
                        <a:pt x="473294" y="469373"/>
                        <a:pt x="488238" y="450430"/>
                      </a:cubicBezTo>
                      <a:lnTo>
                        <a:pt x="565520" y="485962"/>
                      </a:lnTo>
                      <a:cubicBezTo>
                        <a:pt x="575671" y="471250"/>
                        <a:pt x="584926" y="455688"/>
                        <a:pt x="592658" y="438888"/>
                      </a:cubicBezTo>
                      <a:cubicBezTo>
                        <a:pt x="600379" y="422089"/>
                        <a:pt x="606166" y="404925"/>
                        <a:pt x="610728" y="387650"/>
                      </a:cubicBezTo>
                      <a:lnTo>
                        <a:pt x="533445" y="352118"/>
                      </a:lnTo>
                      <a:cubicBezTo>
                        <a:pt x="538095" y="328437"/>
                        <a:pt x="538880" y="304591"/>
                        <a:pt x="536129" y="281286"/>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5"/>
                <p:cNvSpPr/>
                <p:nvPr/>
              </p:nvSpPr>
              <p:spPr>
                <a:xfrm>
                  <a:off x="3032980" y="-79462"/>
                  <a:ext cx="197366" cy="197366"/>
                </a:xfrm>
                <a:custGeom>
                  <a:avLst/>
                  <a:gdLst/>
                  <a:ahLst/>
                  <a:cxnLst/>
                  <a:rect l="l" t="t" r="r" b="b"/>
                  <a:pathLst>
                    <a:path w="158846" h="158846" extrusionOk="0">
                      <a:moveTo>
                        <a:pt x="151570" y="112592"/>
                      </a:moveTo>
                      <a:cubicBezTo>
                        <a:pt x="133246" y="152443"/>
                        <a:pt x="86095" y="169883"/>
                        <a:pt x="46255" y="151570"/>
                      </a:cubicBezTo>
                      <a:cubicBezTo>
                        <a:pt x="6404" y="133246"/>
                        <a:pt x="-11036" y="86095"/>
                        <a:pt x="7277" y="46255"/>
                      </a:cubicBezTo>
                      <a:cubicBezTo>
                        <a:pt x="25601" y="6404"/>
                        <a:pt x="72752" y="-11036"/>
                        <a:pt x="112592" y="7277"/>
                      </a:cubicBezTo>
                      <a:cubicBezTo>
                        <a:pt x="152442" y="25601"/>
                        <a:pt x="169883" y="72752"/>
                        <a:pt x="151570" y="112592"/>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5"/>
                <p:cNvSpPr/>
                <p:nvPr/>
              </p:nvSpPr>
              <p:spPr>
                <a:xfrm>
                  <a:off x="2907873" y="-204571"/>
                  <a:ext cx="447864" cy="447850"/>
                </a:xfrm>
                <a:custGeom>
                  <a:avLst/>
                  <a:gdLst/>
                  <a:ahLst/>
                  <a:cxnLst/>
                  <a:rect l="l" t="t" r="r" b="b"/>
                  <a:pathLst>
                    <a:path w="360454" h="360443" extrusionOk="0">
                      <a:moveTo>
                        <a:pt x="343921" y="255494"/>
                      </a:moveTo>
                      <a:cubicBezTo>
                        <a:pt x="302347" y="345909"/>
                        <a:pt x="195353" y="385495"/>
                        <a:pt x="104949" y="343921"/>
                      </a:cubicBezTo>
                      <a:cubicBezTo>
                        <a:pt x="14534" y="302347"/>
                        <a:pt x="-25052" y="195353"/>
                        <a:pt x="16522" y="104949"/>
                      </a:cubicBezTo>
                      <a:cubicBezTo>
                        <a:pt x="58096" y="14534"/>
                        <a:pt x="165090" y="-25052"/>
                        <a:pt x="255505" y="16522"/>
                      </a:cubicBezTo>
                      <a:cubicBezTo>
                        <a:pt x="345920" y="58096"/>
                        <a:pt x="385506" y="165090"/>
                        <a:pt x="343932" y="255505"/>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9" name="Google Shape;219;p15"/>
              <p:cNvGrpSpPr/>
              <p:nvPr/>
            </p:nvGrpSpPr>
            <p:grpSpPr>
              <a:xfrm>
                <a:off x="809089" y="144183"/>
                <a:ext cx="390805" cy="390805"/>
                <a:chOff x="2427459" y="401399"/>
                <a:chExt cx="477290" cy="477290"/>
              </a:xfrm>
            </p:grpSpPr>
            <p:sp>
              <p:nvSpPr>
                <p:cNvPr id="220" name="Google Shape;220;p15"/>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5"/>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5"/>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223" name="Google Shape;223;p15"/>
          <p:cNvSpPr txBox="1">
            <a:spLocks noGrp="1"/>
          </p:cNvSpPr>
          <p:nvPr>
            <p:ph type="title"/>
          </p:nvPr>
        </p:nvSpPr>
        <p:spPr>
          <a:xfrm>
            <a:off x="4109756" y="3523675"/>
            <a:ext cx="3463500" cy="468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24" name="Google Shape;224;p15"/>
          <p:cNvSpPr txBox="1">
            <a:spLocks noGrp="1"/>
          </p:cNvSpPr>
          <p:nvPr>
            <p:ph type="subTitle" idx="1"/>
          </p:nvPr>
        </p:nvSpPr>
        <p:spPr>
          <a:xfrm>
            <a:off x="1570744" y="1286975"/>
            <a:ext cx="6002100" cy="2237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83"/>
        <p:cNvGrpSpPr/>
        <p:nvPr/>
      </p:nvGrpSpPr>
      <p:grpSpPr>
        <a:xfrm>
          <a:off x="0" y="0"/>
          <a:ext cx="0" cy="0"/>
          <a:chOff x="0" y="0"/>
          <a:chExt cx="0" cy="0"/>
        </a:xfrm>
      </p:grpSpPr>
      <p:grpSp>
        <p:nvGrpSpPr>
          <p:cNvPr id="384" name="Google Shape;384;p22"/>
          <p:cNvGrpSpPr/>
          <p:nvPr/>
        </p:nvGrpSpPr>
        <p:grpSpPr>
          <a:xfrm>
            <a:off x="-1031100" y="-1582541"/>
            <a:ext cx="10470902" cy="6633229"/>
            <a:chOff x="-1031100" y="-1582541"/>
            <a:chExt cx="10470902" cy="6633229"/>
          </a:xfrm>
        </p:grpSpPr>
        <p:grpSp>
          <p:nvGrpSpPr>
            <p:cNvPr id="385" name="Google Shape;385;p22"/>
            <p:cNvGrpSpPr/>
            <p:nvPr/>
          </p:nvGrpSpPr>
          <p:grpSpPr>
            <a:xfrm>
              <a:off x="6459735" y="-1582541"/>
              <a:ext cx="2980067" cy="2027573"/>
              <a:chOff x="3522030" y="-292048"/>
              <a:chExt cx="1428261" cy="971665"/>
            </a:xfrm>
          </p:grpSpPr>
          <p:sp>
            <p:nvSpPr>
              <p:cNvPr id="386" name="Google Shape;386;p22"/>
              <p:cNvSpPr/>
              <p:nvPr/>
            </p:nvSpPr>
            <p:spPr>
              <a:xfrm rot="10800000" flipH="1">
                <a:off x="3522030" y="-292048"/>
                <a:ext cx="1428261" cy="929309"/>
              </a:xfrm>
              <a:custGeom>
                <a:avLst/>
                <a:gdLst/>
                <a:ahLst/>
                <a:cxnLst/>
                <a:rect l="l" t="t" r="r" b="b"/>
                <a:pathLst>
                  <a:path w="1261158" h="820582" extrusionOk="0">
                    <a:moveTo>
                      <a:pt x="744804" y="16120"/>
                    </a:moveTo>
                    <a:cubicBezTo>
                      <a:pt x="817592" y="2265"/>
                      <a:pt x="1060026" y="-38485"/>
                      <a:pt x="1192618" y="104091"/>
                    </a:cubicBezTo>
                    <a:cubicBezTo>
                      <a:pt x="1325211" y="246668"/>
                      <a:pt x="1261884" y="440608"/>
                      <a:pt x="1033317" y="493049"/>
                    </a:cubicBezTo>
                    <a:cubicBezTo>
                      <a:pt x="804749" y="545490"/>
                      <a:pt x="515985" y="430755"/>
                      <a:pt x="420815" y="391136"/>
                    </a:cubicBezTo>
                    <a:cubicBezTo>
                      <a:pt x="300425" y="341001"/>
                      <a:pt x="69051" y="342316"/>
                      <a:pt x="13348" y="529666"/>
                    </a:cubicBezTo>
                    <a:cubicBezTo>
                      <a:pt x="-49501" y="741040"/>
                      <a:pt x="124962" y="818603"/>
                      <a:pt x="216979" y="820583"/>
                    </a:cubicBezTo>
                  </a:path>
                </a:pathLst>
              </a:custGeom>
              <a:no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22"/>
              <p:cNvSpPr/>
              <p:nvPr/>
            </p:nvSpPr>
            <p:spPr>
              <a:xfrm>
                <a:off x="4094853" y="481238"/>
                <a:ext cx="199574" cy="156122"/>
              </a:xfrm>
              <a:custGeom>
                <a:avLst/>
                <a:gdLst/>
                <a:ahLst/>
                <a:cxnLst/>
                <a:rect l="l" t="t" r="r" b="b"/>
                <a:pathLst>
                  <a:path w="176224" h="137856" extrusionOk="0">
                    <a:moveTo>
                      <a:pt x="176225" y="0"/>
                    </a:moveTo>
                    <a:lnTo>
                      <a:pt x="154899" y="80630"/>
                    </a:lnTo>
                    <a:lnTo>
                      <a:pt x="0" y="137856"/>
                    </a:lnTo>
                    <a:lnTo>
                      <a:pt x="17622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22"/>
              <p:cNvSpPr/>
              <p:nvPr/>
            </p:nvSpPr>
            <p:spPr>
              <a:xfrm>
                <a:off x="4094853" y="572454"/>
                <a:ext cx="237508" cy="64808"/>
              </a:xfrm>
              <a:custGeom>
                <a:avLst/>
                <a:gdLst/>
                <a:ahLst/>
                <a:cxnLst/>
                <a:rect l="l" t="t" r="r" b="b"/>
                <a:pathLst>
                  <a:path w="209720" h="57226" extrusionOk="0">
                    <a:moveTo>
                      <a:pt x="154899" y="0"/>
                    </a:moveTo>
                    <a:lnTo>
                      <a:pt x="209721" y="41435"/>
                    </a:lnTo>
                    <a:lnTo>
                      <a:pt x="0" y="57226"/>
                    </a:lnTo>
                    <a:lnTo>
                      <a:pt x="15489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22"/>
              <p:cNvSpPr/>
              <p:nvPr/>
            </p:nvSpPr>
            <p:spPr>
              <a:xfrm>
                <a:off x="4094853" y="598489"/>
                <a:ext cx="196569" cy="81128"/>
              </a:xfrm>
              <a:custGeom>
                <a:avLst/>
                <a:gdLst/>
                <a:ahLst/>
                <a:cxnLst/>
                <a:rect l="l" t="t" r="r" b="b"/>
                <a:pathLst>
                  <a:path w="173571" h="71636" extrusionOk="0">
                    <a:moveTo>
                      <a:pt x="0" y="34214"/>
                    </a:moveTo>
                    <a:lnTo>
                      <a:pt x="154333" y="0"/>
                    </a:lnTo>
                    <a:lnTo>
                      <a:pt x="173572" y="71636"/>
                    </a:lnTo>
                    <a:lnTo>
                      <a:pt x="0" y="3421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0" name="Google Shape;390;p22"/>
            <p:cNvGrpSpPr/>
            <p:nvPr/>
          </p:nvGrpSpPr>
          <p:grpSpPr>
            <a:xfrm>
              <a:off x="-1031100" y="-890750"/>
              <a:ext cx="1736100" cy="5941439"/>
              <a:chOff x="-1031100" y="-890750"/>
              <a:chExt cx="1736100" cy="5941439"/>
            </a:xfrm>
          </p:grpSpPr>
          <p:grpSp>
            <p:nvGrpSpPr>
              <p:cNvPr id="391" name="Google Shape;391;p22"/>
              <p:cNvGrpSpPr/>
              <p:nvPr/>
            </p:nvGrpSpPr>
            <p:grpSpPr>
              <a:xfrm>
                <a:off x="-357663" y="3548811"/>
                <a:ext cx="926282" cy="1501878"/>
                <a:chOff x="-357663" y="3548811"/>
                <a:chExt cx="926282" cy="1501878"/>
              </a:xfrm>
            </p:grpSpPr>
            <p:grpSp>
              <p:nvGrpSpPr>
                <p:cNvPr id="392" name="Google Shape;392;p22"/>
                <p:cNvGrpSpPr/>
                <p:nvPr/>
              </p:nvGrpSpPr>
              <p:grpSpPr>
                <a:xfrm>
                  <a:off x="-357663" y="3548811"/>
                  <a:ext cx="839631" cy="839631"/>
                  <a:chOff x="2749288" y="-363169"/>
                  <a:chExt cx="765389" cy="765389"/>
                </a:xfrm>
              </p:grpSpPr>
              <p:sp>
                <p:nvSpPr>
                  <p:cNvPr id="393" name="Google Shape;393;p22"/>
                  <p:cNvSpPr/>
                  <p:nvPr/>
                </p:nvSpPr>
                <p:spPr>
                  <a:xfrm>
                    <a:off x="2749288" y="-363169"/>
                    <a:ext cx="765389" cy="765389"/>
                  </a:xfrm>
                  <a:custGeom>
                    <a:avLst/>
                    <a:gdLst/>
                    <a:ahLst/>
                    <a:cxnLst/>
                    <a:rect l="l" t="t" r="r" b="b"/>
                    <a:pathLst>
                      <a:path w="616007" h="616007" extrusionOk="0">
                        <a:moveTo>
                          <a:pt x="536129" y="281275"/>
                        </a:moveTo>
                        <a:lnTo>
                          <a:pt x="616007" y="251718"/>
                        </a:lnTo>
                        <a:cubicBezTo>
                          <a:pt x="609447" y="215976"/>
                          <a:pt x="596734" y="181637"/>
                          <a:pt x="578454" y="150235"/>
                        </a:cubicBezTo>
                        <a:lnTo>
                          <a:pt x="498576" y="179792"/>
                        </a:lnTo>
                        <a:cubicBezTo>
                          <a:pt x="485487" y="160298"/>
                          <a:pt x="469362" y="142714"/>
                          <a:pt x="450430" y="127770"/>
                        </a:cubicBezTo>
                        <a:lnTo>
                          <a:pt x="485962" y="50487"/>
                        </a:lnTo>
                        <a:cubicBezTo>
                          <a:pt x="471250" y="40337"/>
                          <a:pt x="455688" y="31081"/>
                          <a:pt x="438888" y="23349"/>
                        </a:cubicBezTo>
                        <a:cubicBezTo>
                          <a:pt x="422089" y="15629"/>
                          <a:pt x="404924" y="9841"/>
                          <a:pt x="387650" y="5279"/>
                        </a:cubicBezTo>
                        <a:lnTo>
                          <a:pt x="352118" y="82562"/>
                        </a:lnTo>
                        <a:cubicBezTo>
                          <a:pt x="328448" y="77912"/>
                          <a:pt x="304602" y="77128"/>
                          <a:pt x="281286" y="79878"/>
                        </a:cubicBezTo>
                        <a:lnTo>
                          <a:pt x="251729" y="0"/>
                        </a:lnTo>
                        <a:cubicBezTo>
                          <a:pt x="215987" y="6561"/>
                          <a:pt x="181648" y="19274"/>
                          <a:pt x="150235" y="37553"/>
                        </a:cubicBezTo>
                        <a:lnTo>
                          <a:pt x="179792" y="117431"/>
                        </a:lnTo>
                        <a:cubicBezTo>
                          <a:pt x="160298" y="130520"/>
                          <a:pt x="142714" y="146635"/>
                          <a:pt x="127770" y="165577"/>
                        </a:cubicBezTo>
                        <a:lnTo>
                          <a:pt x="50487" y="130045"/>
                        </a:lnTo>
                        <a:cubicBezTo>
                          <a:pt x="40337" y="144757"/>
                          <a:pt x="31081" y="160320"/>
                          <a:pt x="23349" y="177119"/>
                        </a:cubicBezTo>
                        <a:cubicBezTo>
                          <a:pt x="15629" y="193919"/>
                          <a:pt x="9841" y="211083"/>
                          <a:pt x="5279" y="228358"/>
                        </a:cubicBezTo>
                        <a:lnTo>
                          <a:pt x="82562" y="263890"/>
                        </a:lnTo>
                        <a:cubicBezTo>
                          <a:pt x="77912" y="287570"/>
                          <a:pt x="77128" y="311406"/>
                          <a:pt x="79878" y="334722"/>
                        </a:cubicBezTo>
                        <a:lnTo>
                          <a:pt x="0" y="364278"/>
                        </a:lnTo>
                        <a:cubicBezTo>
                          <a:pt x="6561" y="400020"/>
                          <a:pt x="19274" y="434360"/>
                          <a:pt x="37553" y="465772"/>
                        </a:cubicBezTo>
                        <a:lnTo>
                          <a:pt x="117431" y="436215"/>
                        </a:lnTo>
                        <a:cubicBezTo>
                          <a:pt x="130520" y="455710"/>
                          <a:pt x="146635" y="473294"/>
                          <a:pt x="165577" y="488238"/>
                        </a:cubicBezTo>
                        <a:lnTo>
                          <a:pt x="130045" y="565520"/>
                        </a:lnTo>
                        <a:cubicBezTo>
                          <a:pt x="144757" y="575671"/>
                          <a:pt x="160320" y="584927"/>
                          <a:pt x="177119" y="592658"/>
                        </a:cubicBezTo>
                        <a:cubicBezTo>
                          <a:pt x="193919" y="600379"/>
                          <a:pt x="211083" y="606166"/>
                          <a:pt x="228357" y="610728"/>
                        </a:cubicBezTo>
                        <a:lnTo>
                          <a:pt x="263890" y="533445"/>
                        </a:lnTo>
                        <a:cubicBezTo>
                          <a:pt x="287570" y="538095"/>
                          <a:pt x="311417" y="538879"/>
                          <a:pt x="334722" y="536129"/>
                        </a:cubicBezTo>
                        <a:lnTo>
                          <a:pt x="364278" y="616007"/>
                        </a:lnTo>
                        <a:cubicBezTo>
                          <a:pt x="400021" y="609447"/>
                          <a:pt x="434360" y="596734"/>
                          <a:pt x="465772" y="578454"/>
                        </a:cubicBezTo>
                        <a:lnTo>
                          <a:pt x="436215" y="498576"/>
                        </a:lnTo>
                        <a:cubicBezTo>
                          <a:pt x="455710" y="485487"/>
                          <a:pt x="473294" y="469373"/>
                          <a:pt x="488238" y="450430"/>
                        </a:cubicBezTo>
                        <a:lnTo>
                          <a:pt x="565520" y="485962"/>
                        </a:lnTo>
                        <a:cubicBezTo>
                          <a:pt x="575671" y="471250"/>
                          <a:pt x="584926" y="455688"/>
                          <a:pt x="592658" y="438888"/>
                        </a:cubicBezTo>
                        <a:cubicBezTo>
                          <a:pt x="600379" y="422089"/>
                          <a:pt x="606166" y="404925"/>
                          <a:pt x="610728" y="387650"/>
                        </a:cubicBezTo>
                        <a:lnTo>
                          <a:pt x="533445" y="352118"/>
                        </a:lnTo>
                        <a:cubicBezTo>
                          <a:pt x="538095" y="328437"/>
                          <a:pt x="538880" y="304591"/>
                          <a:pt x="536129" y="281286"/>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22"/>
                  <p:cNvSpPr/>
                  <p:nvPr/>
                </p:nvSpPr>
                <p:spPr>
                  <a:xfrm>
                    <a:off x="3032980" y="-79462"/>
                    <a:ext cx="197366" cy="197366"/>
                  </a:xfrm>
                  <a:custGeom>
                    <a:avLst/>
                    <a:gdLst/>
                    <a:ahLst/>
                    <a:cxnLst/>
                    <a:rect l="l" t="t" r="r" b="b"/>
                    <a:pathLst>
                      <a:path w="158846" h="158846" extrusionOk="0">
                        <a:moveTo>
                          <a:pt x="151570" y="112592"/>
                        </a:moveTo>
                        <a:cubicBezTo>
                          <a:pt x="133246" y="152443"/>
                          <a:pt x="86095" y="169883"/>
                          <a:pt x="46255" y="151570"/>
                        </a:cubicBezTo>
                        <a:cubicBezTo>
                          <a:pt x="6404" y="133246"/>
                          <a:pt x="-11036" y="86095"/>
                          <a:pt x="7277" y="46255"/>
                        </a:cubicBezTo>
                        <a:cubicBezTo>
                          <a:pt x="25601" y="6404"/>
                          <a:pt x="72752" y="-11036"/>
                          <a:pt x="112592" y="7277"/>
                        </a:cubicBezTo>
                        <a:cubicBezTo>
                          <a:pt x="152442" y="25601"/>
                          <a:pt x="169883" y="72752"/>
                          <a:pt x="151570" y="112592"/>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22"/>
                  <p:cNvSpPr/>
                  <p:nvPr/>
                </p:nvSpPr>
                <p:spPr>
                  <a:xfrm>
                    <a:off x="2907873" y="-204571"/>
                    <a:ext cx="447864" cy="447850"/>
                  </a:xfrm>
                  <a:custGeom>
                    <a:avLst/>
                    <a:gdLst/>
                    <a:ahLst/>
                    <a:cxnLst/>
                    <a:rect l="l" t="t" r="r" b="b"/>
                    <a:pathLst>
                      <a:path w="360454" h="360443" extrusionOk="0">
                        <a:moveTo>
                          <a:pt x="343921" y="255494"/>
                        </a:moveTo>
                        <a:cubicBezTo>
                          <a:pt x="302347" y="345909"/>
                          <a:pt x="195353" y="385495"/>
                          <a:pt x="104949" y="343921"/>
                        </a:cubicBezTo>
                        <a:cubicBezTo>
                          <a:pt x="14534" y="302347"/>
                          <a:pt x="-25052" y="195353"/>
                          <a:pt x="16522" y="104949"/>
                        </a:cubicBezTo>
                        <a:cubicBezTo>
                          <a:pt x="58096" y="14534"/>
                          <a:pt x="165090" y="-25052"/>
                          <a:pt x="255505" y="16522"/>
                        </a:cubicBezTo>
                        <a:cubicBezTo>
                          <a:pt x="345920" y="58096"/>
                          <a:pt x="385506" y="165090"/>
                          <a:pt x="343932" y="255505"/>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6" name="Google Shape;396;p22"/>
                <p:cNvGrpSpPr/>
                <p:nvPr/>
              </p:nvGrpSpPr>
              <p:grpSpPr>
                <a:xfrm>
                  <a:off x="177814" y="4659883"/>
                  <a:ext cx="390805" cy="390805"/>
                  <a:chOff x="2427459" y="401399"/>
                  <a:chExt cx="477290" cy="477290"/>
                </a:xfrm>
              </p:grpSpPr>
              <p:sp>
                <p:nvSpPr>
                  <p:cNvPr id="397" name="Google Shape;397;p22"/>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22"/>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22"/>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00" name="Google Shape;400;p22"/>
              <p:cNvSpPr/>
              <p:nvPr/>
            </p:nvSpPr>
            <p:spPr>
              <a:xfrm>
                <a:off x="-1031100" y="-8907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401" name="Google Shape;401;p22"/>
          <p:cNvSpPr txBox="1">
            <a:spLocks noGrp="1"/>
          </p:cNvSpPr>
          <p:nvPr>
            <p:ph type="ctrTitle"/>
          </p:nvPr>
        </p:nvSpPr>
        <p:spPr>
          <a:xfrm>
            <a:off x="715150" y="611200"/>
            <a:ext cx="3465900" cy="9318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02" name="Google Shape;402;p22"/>
          <p:cNvSpPr txBox="1">
            <a:spLocks noGrp="1"/>
          </p:cNvSpPr>
          <p:nvPr>
            <p:ph type="subTitle" idx="1"/>
          </p:nvPr>
        </p:nvSpPr>
        <p:spPr>
          <a:xfrm>
            <a:off x="715154" y="1542925"/>
            <a:ext cx="3465900" cy="117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03" name="Google Shape;403;p22"/>
          <p:cNvSpPr txBox="1"/>
          <p:nvPr/>
        </p:nvSpPr>
        <p:spPr>
          <a:xfrm>
            <a:off x="715159" y="3647707"/>
            <a:ext cx="3465900" cy="615600"/>
          </a:xfrm>
          <a:prstGeom prst="rect">
            <a:avLst/>
          </a:prstGeom>
          <a:noFill/>
          <a:ln>
            <a:noFill/>
          </a:ln>
        </p:spPr>
        <p:txBody>
          <a:bodyPr spcFirstLastPara="1" wrap="square" lIns="91425" tIns="91425" rIns="91425" bIns="91425" anchor="b" anchorCtr="0">
            <a:noAutofit/>
          </a:bodyPr>
          <a:lstStyle/>
          <a:p>
            <a:pPr marL="0" lvl="0" indent="0" algn="l" rtl="0">
              <a:spcBef>
                <a:spcPts val="300"/>
              </a:spcBef>
              <a:spcAft>
                <a:spcPts val="0"/>
              </a:spcAft>
              <a:buNone/>
            </a:pPr>
            <a:r>
              <a:rPr lang="ko" sz="1000">
                <a:solidFill>
                  <a:schemeClr val="dk1"/>
                </a:solidFill>
                <a:latin typeface="Open Sans"/>
                <a:ea typeface="Open Sans"/>
                <a:cs typeface="Open Sans"/>
                <a:sym typeface="Open Sans"/>
              </a:rPr>
              <a:t>크레딧: 이 프레젠테이션 템플릿은</a:t>
            </a:r>
            <a:r>
              <a:rPr lang="ko" sz="1000" b="1">
                <a:solidFill>
                  <a:schemeClr val="dk1"/>
                </a:solidFill>
                <a:latin typeface="Open Sans"/>
                <a:ea typeface="Open Sans"/>
                <a:cs typeface="Open Sans"/>
                <a:sym typeface="Open Sans"/>
              </a:rPr>
              <a:t> </a:t>
            </a:r>
            <a:r>
              <a:rPr lang="ko" sz="10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Flaticon</a:t>
            </a:r>
            <a:r>
              <a:rPr lang="ko" sz="1000">
                <a:solidFill>
                  <a:schemeClr val="dk1"/>
                </a:solidFill>
                <a:latin typeface="Open Sans"/>
                <a:ea typeface="Open Sans"/>
                <a:cs typeface="Open Sans"/>
                <a:sym typeface="Open Sans"/>
              </a:rPr>
              <a:t>의 아이콘과 </a:t>
            </a:r>
            <a:r>
              <a:rPr lang="ko" sz="10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Freepik</a:t>
            </a:r>
            <a:r>
              <a:rPr lang="ko" sz="1000">
                <a:solidFill>
                  <a:schemeClr val="dk1"/>
                </a:solidFill>
                <a:latin typeface="Open Sans"/>
                <a:ea typeface="Open Sans"/>
                <a:cs typeface="Open Sans"/>
                <a:sym typeface="Open Sans"/>
              </a:rPr>
              <a:t>의 인포그래픽 및 이미지를 포함하여</a:t>
            </a:r>
            <a:r>
              <a:rPr lang="ko" sz="1000" b="1">
                <a:solidFill>
                  <a:schemeClr val="dk1"/>
                </a:solidFill>
                <a:latin typeface="Open Sans"/>
                <a:ea typeface="Open Sans"/>
                <a:cs typeface="Open Sans"/>
                <a:sym typeface="Open Sans"/>
              </a:rPr>
              <a:t> </a:t>
            </a:r>
            <a:r>
              <a:rPr lang="ko" sz="10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Slidesgo</a:t>
            </a:r>
            <a:r>
              <a:rPr lang="ko" sz="1000">
                <a:solidFill>
                  <a:schemeClr val="dk1"/>
                </a:solidFill>
                <a:latin typeface="Open Sans"/>
                <a:ea typeface="Open Sans"/>
                <a:cs typeface="Open Sans"/>
                <a:sym typeface="Open Sans"/>
              </a:rPr>
              <a:t>에서 만들었습니다</a:t>
            </a:r>
            <a:endParaRPr sz="1000">
              <a:solidFill>
                <a:schemeClr val="dk1"/>
              </a:solidFill>
              <a:latin typeface="Open Sans"/>
              <a:ea typeface="Open Sans"/>
              <a:cs typeface="Open Sans"/>
              <a:sym typeface="Ope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04"/>
        <p:cNvGrpSpPr/>
        <p:nvPr/>
      </p:nvGrpSpPr>
      <p:grpSpPr>
        <a:xfrm>
          <a:off x="0" y="0"/>
          <a:ext cx="0" cy="0"/>
          <a:chOff x="0" y="0"/>
          <a:chExt cx="0" cy="0"/>
        </a:xfrm>
      </p:grpSpPr>
      <p:grpSp>
        <p:nvGrpSpPr>
          <p:cNvPr id="405" name="Google Shape;405;p23"/>
          <p:cNvGrpSpPr/>
          <p:nvPr/>
        </p:nvGrpSpPr>
        <p:grpSpPr>
          <a:xfrm rot="10800000" flipH="1">
            <a:off x="-1031100" y="-890750"/>
            <a:ext cx="11206200" cy="6925000"/>
            <a:chOff x="-1031100" y="-890750"/>
            <a:chExt cx="11206200" cy="6925000"/>
          </a:xfrm>
        </p:grpSpPr>
        <p:grpSp>
          <p:nvGrpSpPr>
            <p:cNvPr id="406" name="Google Shape;406;p23"/>
            <p:cNvGrpSpPr/>
            <p:nvPr/>
          </p:nvGrpSpPr>
          <p:grpSpPr>
            <a:xfrm rot="2095703" flipH="1">
              <a:off x="8644053" y="3882280"/>
              <a:ext cx="390800" cy="390800"/>
              <a:chOff x="2427459" y="401399"/>
              <a:chExt cx="477290" cy="477290"/>
            </a:xfrm>
          </p:grpSpPr>
          <p:sp>
            <p:nvSpPr>
              <p:cNvPr id="407" name="Google Shape;407;p23"/>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23"/>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23"/>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0" name="Google Shape;410;p23"/>
            <p:cNvGrpSpPr/>
            <p:nvPr/>
          </p:nvGrpSpPr>
          <p:grpSpPr>
            <a:xfrm>
              <a:off x="-1031100" y="-890750"/>
              <a:ext cx="11206200" cy="6925000"/>
              <a:chOff x="-1031100" y="-890750"/>
              <a:chExt cx="11206200" cy="6925000"/>
            </a:xfrm>
          </p:grpSpPr>
          <p:sp>
            <p:nvSpPr>
              <p:cNvPr id="411" name="Google Shape;411;p23"/>
              <p:cNvSpPr/>
              <p:nvPr/>
            </p:nvSpPr>
            <p:spPr>
              <a:xfrm>
                <a:off x="-1031100" y="-8907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12" name="Google Shape;412;p23"/>
              <p:cNvSpPr/>
              <p:nvPr/>
            </p:nvSpPr>
            <p:spPr>
              <a:xfrm>
                <a:off x="8439000" y="42981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413" name="Google Shape;413;p23"/>
            <p:cNvGrpSpPr/>
            <p:nvPr/>
          </p:nvGrpSpPr>
          <p:grpSpPr>
            <a:xfrm rot="8704099">
              <a:off x="-427687" y="1537150"/>
              <a:ext cx="839576" cy="839576"/>
              <a:chOff x="2749288" y="-363169"/>
              <a:chExt cx="765389" cy="765389"/>
            </a:xfrm>
          </p:grpSpPr>
          <p:sp>
            <p:nvSpPr>
              <p:cNvPr id="414" name="Google Shape;414;p23"/>
              <p:cNvSpPr/>
              <p:nvPr/>
            </p:nvSpPr>
            <p:spPr>
              <a:xfrm>
                <a:off x="2749288" y="-363169"/>
                <a:ext cx="765389" cy="765389"/>
              </a:xfrm>
              <a:custGeom>
                <a:avLst/>
                <a:gdLst/>
                <a:ahLst/>
                <a:cxnLst/>
                <a:rect l="l" t="t" r="r" b="b"/>
                <a:pathLst>
                  <a:path w="616007" h="616007" extrusionOk="0">
                    <a:moveTo>
                      <a:pt x="536129" y="281275"/>
                    </a:moveTo>
                    <a:lnTo>
                      <a:pt x="616007" y="251718"/>
                    </a:lnTo>
                    <a:cubicBezTo>
                      <a:pt x="609447" y="215976"/>
                      <a:pt x="596734" y="181637"/>
                      <a:pt x="578454" y="150235"/>
                    </a:cubicBezTo>
                    <a:lnTo>
                      <a:pt x="498576" y="179792"/>
                    </a:lnTo>
                    <a:cubicBezTo>
                      <a:pt x="485487" y="160298"/>
                      <a:pt x="469362" y="142714"/>
                      <a:pt x="450430" y="127770"/>
                    </a:cubicBezTo>
                    <a:lnTo>
                      <a:pt x="485962" y="50487"/>
                    </a:lnTo>
                    <a:cubicBezTo>
                      <a:pt x="471250" y="40337"/>
                      <a:pt x="455688" y="31081"/>
                      <a:pt x="438888" y="23349"/>
                    </a:cubicBezTo>
                    <a:cubicBezTo>
                      <a:pt x="422089" y="15629"/>
                      <a:pt x="404924" y="9841"/>
                      <a:pt x="387650" y="5279"/>
                    </a:cubicBezTo>
                    <a:lnTo>
                      <a:pt x="352118" y="82562"/>
                    </a:lnTo>
                    <a:cubicBezTo>
                      <a:pt x="328448" y="77912"/>
                      <a:pt x="304602" y="77128"/>
                      <a:pt x="281286" y="79878"/>
                    </a:cubicBezTo>
                    <a:lnTo>
                      <a:pt x="251729" y="0"/>
                    </a:lnTo>
                    <a:cubicBezTo>
                      <a:pt x="215987" y="6561"/>
                      <a:pt x="181648" y="19274"/>
                      <a:pt x="150235" y="37553"/>
                    </a:cubicBezTo>
                    <a:lnTo>
                      <a:pt x="179792" y="117431"/>
                    </a:lnTo>
                    <a:cubicBezTo>
                      <a:pt x="160298" y="130520"/>
                      <a:pt x="142714" y="146635"/>
                      <a:pt x="127770" y="165577"/>
                    </a:cubicBezTo>
                    <a:lnTo>
                      <a:pt x="50487" y="130045"/>
                    </a:lnTo>
                    <a:cubicBezTo>
                      <a:pt x="40337" y="144757"/>
                      <a:pt x="31081" y="160320"/>
                      <a:pt x="23349" y="177119"/>
                    </a:cubicBezTo>
                    <a:cubicBezTo>
                      <a:pt x="15629" y="193919"/>
                      <a:pt x="9841" y="211083"/>
                      <a:pt x="5279" y="228358"/>
                    </a:cubicBezTo>
                    <a:lnTo>
                      <a:pt x="82562" y="263890"/>
                    </a:lnTo>
                    <a:cubicBezTo>
                      <a:pt x="77912" y="287570"/>
                      <a:pt x="77128" y="311406"/>
                      <a:pt x="79878" y="334722"/>
                    </a:cubicBezTo>
                    <a:lnTo>
                      <a:pt x="0" y="364278"/>
                    </a:lnTo>
                    <a:cubicBezTo>
                      <a:pt x="6561" y="400020"/>
                      <a:pt x="19274" y="434360"/>
                      <a:pt x="37553" y="465772"/>
                    </a:cubicBezTo>
                    <a:lnTo>
                      <a:pt x="117431" y="436215"/>
                    </a:lnTo>
                    <a:cubicBezTo>
                      <a:pt x="130520" y="455710"/>
                      <a:pt x="146635" y="473294"/>
                      <a:pt x="165577" y="488238"/>
                    </a:cubicBezTo>
                    <a:lnTo>
                      <a:pt x="130045" y="565520"/>
                    </a:lnTo>
                    <a:cubicBezTo>
                      <a:pt x="144757" y="575671"/>
                      <a:pt x="160320" y="584927"/>
                      <a:pt x="177119" y="592658"/>
                    </a:cubicBezTo>
                    <a:cubicBezTo>
                      <a:pt x="193919" y="600379"/>
                      <a:pt x="211083" y="606166"/>
                      <a:pt x="228357" y="610728"/>
                    </a:cubicBezTo>
                    <a:lnTo>
                      <a:pt x="263890" y="533445"/>
                    </a:lnTo>
                    <a:cubicBezTo>
                      <a:pt x="287570" y="538095"/>
                      <a:pt x="311417" y="538879"/>
                      <a:pt x="334722" y="536129"/>
                    </a:cubicBezTo>
                    <a:lnTo>
                      <a:pt x="364278" y="616007"/>
                    </a:lnTo>
                    <a:cubicBezTo>
                      <a:pt x="400021" y="609447"/>
                      <a:pt x="434360" y="596734"/>
                      <a:pt x="465772" y="578454"/>
                    </a:cubicBezTo>
                    <a:lnTo>
                      <a:pt x="436215" y="498576"/>
                    </a:lnTo>
                    <a:cubicBezTo>
                      <a:pt x="455710" y="485487"/>
                      <a:pt x="473294" y="469373"/>
                      <a:pt x="488238" y="450430"/>
                    </a:cubicBezTo>
                    <a:lnTo>
                      <a:pt x="565520" y="485962"/>
                    </a:lnTo>
                    <a:cubicBezTo>
                      <a:pt x="575671" y="471250"/>
                      <a:pt x="584926" y="455688"/>
                      <a:pt x="592658" y="438888"/>
                    </a:cubicBezTo>
                    <a:cubicBezTo>
                      <a:pt x="600379" y="422089"/>
                      <a:pt x="606166" y="404925"/>
                      <a:pt x="610728" y="387650"/>
                    </a:cubicBezTo>
                    <a:lnTo>
                      <a:pt x="533445" y="352118"/>
                    </a:lnTo>
                    <a:cubicBezTo>
                      <a:pt x="538095" y="328437"/>
                      <a:pt x="538880" y="304591"/>
                      <a:pt x="536129" y="281286"/>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23"/>
              <p:cNvSpPr/>
              <p:nvPr/>
            </p:nvSpPr>
            <p:spPr>
              <a:xfrm>
                <a:off x="3032980" y="-79462"/>
                <a:ext cx="197366" cy="197366"/>
              </a:xfrm>
              <a:custGeom>
                <a:avLst/>
                <a:gdLst/>
                <a:ahLst/>
                <a:cxnLst/>
                <a:rect l="l" t="t" r="r" b="b"/>
                <a:pathLst>
                  <a:path w="158846" h="158846" extrusionOk="0">
                    <a:moveTo>
                      <a:pt x="151570" y="112592"/>
                    </a:moveTo>
                    <a:cubicBezTo>
                      <a:pt x="133246" y="152443"/>
                      <a:pt x="86095" y="169883"/>
                      <a:pt x="46255" y="151570"/>
                    </a:cubicBezTo>
                    <a:cubicBezTo>
                      <a:pt x="6404" y="133246"/>
                      <a:pt x="-11036" y="86095"/>
                      <a:pt x="7277" y="46255"/>
                    </a:cubicBezTo>
                    <a:cubicBezTo>
                      <a:pt x="25601" y="6404"/>
                      <a:pt x="72752" y="-11036"/>
                      <a:pt x="112592" y="7277"/>
                    </a:cubicBezTo>
                    <a:cubicBezTo>
                      <a:pt x="152442" y="25601"/>
                      <a:pt x="169883" y="72752"/>
                      <a:pt x="151570" y="112592"/>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23"/>
              <p:cNvSpPr/>
              <p:nvPr/>
            </p:nvSpPr>
            <p:spPr>
              <a:xfrm>
                <a:off x="2907873" y="-204571"/>
                <a:ext cx="447864" cy="447850"/>
              </a:xfrm>
              <a:custGeom>
                <a:avLst/>
                <a:gdLst/>
                <a:ahLst/>
                <a:cxnLst/>
                <a:rect l="l" t="t" r="r" b="b"/>
                <a:pathLst>
                  <a:path w="360454" h="360443" extrusionOk="0">
                    <a:moveTo>
                      <a:pt x="343921" y="255494"/>
                    </a:moveTo>
                    <a:cubicBezTo>
                      <a:pt x="302347" y="345909"/>
                      <a:pt x="195353" y="385495"/>
                      <a:pt x="104949" y="343921"/>
                    </a:cubicBezTo>
                    <a:cubicBezTo>
                      <a:pt x="14534" y="302347"/>
                      <a:pt x="-25052" y="195353"/>
                      <a:pt x="16522" y="104949"/>
                    </a:cubicBezTo>
                    <a:cubicBezTo>
                      <a:pt x="58096" y="14534"/>
                      <a:pt x="165090" y="-25052"/>
                      <a:pt x="255505" y="16522"/>
                    </a:cubicBezTo>
                    <a:cubicBezTo>
                      <a:pt x="345920" y="58096"/>
                      <a:pt x="385506" y="165090"/>
                      <a:pt x="343932" y="255505"/>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7" name="Google Shape;417;p23"/>
            <p:cNvGrpSpPr/>
            <p:nvPr/>
          </p:nvGrpSpPr>
          <p:grpSpPr>
            <a:xfrm rot="8704297">
              <a:off x="109053" y="904932"/>
              <a:ext cx="390800" cy="390800"/>
              <a:chOff x="2427459" y="401399"/>
              <a:chExt cx="477290" cy="477290"/>
            </a:xfrm>
          </p:grpSpPr>
          <p:sp>
            <p:nvSpPr>
              <p:cNvPr id="418" name="Google Shape;418;p23"/>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23"/>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23"/>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1" name="Google Shape;421;p23"/>
            <p:cNvGrpSpPr/>
            <p:nvPr/>
          </p:nvGrpSpPr>
          <p:grpSpPr>
            <a:xfrm rot="8704099">
              <a:off x="8686238" y="2801275"/>
              <a:ext cx="839576" cy="839576"/>
              <a:chOff x="2749288" y="-363169"/>
              <a:chExt cx="765389" cy="765389"/>
            </a:xfrm>
          </p:grpSpPr>
          <p:sp>
            <p:nvSpPr>
              <p:cNvPr id="422" name="Google Shape;422;p23"/>
              <p:cNvSpPr/>
              <p:nvPr/>
            </p:nvSpPr>
            <p:spPr>
              <a:xfrm>
                <a:off x="2749288" y="-363169"/>
                <a:ext cx="765389" cy="765389"/>
              </a:xfrm>
              <a:custGeom>
                <a:avLst/>
                <a:gdLst/>
                <a:ahLst/>
                <a:cxnLst/>
                <a:rect l="l" t="t" r="r" b="b"/>
                <a:pathLst>
                  <a:path w="616007" h="616007" extrusionOk="0">
                    <a:moveTo>
                      <a:pt x="536129" y="281275"/>
                    </a:moveTo>
                    <a:lnTo>
                      <a:pt x="616007" y="251718"/>
                    </a:lnTo>
                    <a:cubicBezTo>
                      <a:pt x="609447" y="215976"/>
                      <a:pt x="596734" y="181637"/>
                      <a:pt x="578454" y="150235"/>
                    </a:cubicBezTo>
                    <a:lnTo>
                      <a:pt x="498576" y="179792"/>
                    </a:lnTo>
                    <a:cubicBezTo>
                      <a:pt x="485487" y="160298"/>
                      <a:pt x="469362" y="142714"/>
                      <a:pt x="450430" y="127770"/>
                    </a:cubicBezTo>
                    <a:lnTo>
                      <a:pt x="485962" y="50487"/>
                    </a:lnTo>
                    <a:cubicBezTo>
                      <a:pt x="471250" y="40337"/>
                      <a:pt x="455688" y="31081"/>
                      <a:pt x="438888" y="23349"/>
                    </a:cubicBezTo>
                    <a:cubicBezTo>
                      <a:pt x="422089" y="15629"/>
                      <a:pt x="404924" y="9841"/>
                      <a:pt x="387650" y="5279"/>
                    </a:cubicBezTo>
                    <a:lnTo>
                      <a:pt x="352118" y="82562"/>
                    </a:lnTo>
                    <a:cubicBezTo>
                      <a:pt x="328448" y="77912"/>
                      <a:pt x="304602" y="77128"/>
                      <a:pt x="281286" y="79878"/>
                    </a:cubicBezTo>
                    <a:lnTo>
                      <a:pt x="251729" y="0"/>
                    </a:lnTo>
                    <a:cubicBezTo>
                      <a:pt x="215987" y="6561"/>
                      <a:pt x="181648" y="19274"/>
                      <a:pt x="150235" y="37553"/>
                    </a:cubicBezTo>
                    <a:lnTo>
                      <a:pt x="179792" y="117431"/>
                    </a:lnTo>
                    <a:cubicBezTo>
                      <a:pt x="160298" y="130520"/>
                      <a:pt x="142714" y="146635"/>
                      <a:pt x="127770" y="165577"/>
                    </a:cubicBezTo>
                    <a:lnTo>
                      <a:pt x="50487" y="130045"/>
                    </a:lnTo>
                    <a:cubicBezTo>
                      <a:pt x="40337" y="144757"/>
                      <a:pt x="31081" y="160320"/>
                      <a:pt x="23349" y="177119"/>
                    </a:cubicBezTo>
                    <a:cubicBezTo>
                      <a:pt x="15629" y="193919"/>
                      <a:pt x="9841" y="211083"/>
                      <a:pt x="5279" y="228358"/>
                    </a:cubicBezTo>
                    <a:lnTo>
                      <a:pt x="82562" y="263890"/>
                    </a:lnTo>
                    <a:cubicBezTo>
                      <a:pt x="77912" y="287570"/>
                      <a:pt x="77128" y="311406"/>
                      <a:pt x="79878" y="334722"/>
                    </a:cubicBezTo>
                    <a:lnTo>
                      <a:pt x="0" y="364278"/>
                    </a:lnTo>
                    <a:cubicBezTo>
                      <a:pt x="6561" y="400020"/>
                      <a:pt x="19274" y="434360"/>
                      <a:pt x="37553" y="465772"/>
                    </a:cubicBezTo>
                    <a:lnTo>
                      <a:pt x="117431" y="436215"/>
                    </a:lnTo>
                    <a:cubicBezTo>
                      <a:pt x="130520" y="455710"/>
                      <a:pt x="146635" y="473294"/>
                      <a:pt x="165577" y="488238"/>
                    </a:cubicBezTo>
                    <a:lnTo>
                      <a:pt x="130045" y="565520"/>
                    </a:lnTo>
                    <a:cubicBezTo>
                      <a:pt x="144757" y="575671"/>
                      <a:pt x="160320" y="584927"/>
                      <a:pt x="177119" y="592658"/>
                    </a:cubicBezTo>
                    <a:cubicBezTo>
                      <a:pt x="193919" y="600379"/>
                      <a:pt x="211083" y="606166"/>
                      <a:pt x="228357" y="610728"/>
                    </a:cubicBezTo>
                    <a:lnTo>
                      <a:pt x="263890" y="533445"/>
                    </a:lnTo>
                    <a:cubicBezTo>
                      <a:pt x="287570" y="538095"/>
                      <a:pt x="311417" y="538879"/>
                      <a:pt x="334722" y="536129"/>
                    </a:cubicBezTo>
                    <a:lnTo>
                      <a:pt x="364278" y="616007"/>
                    </a:lnTo>
                    <a:cubicBezTo>
                      <a:pt x="400021" y="609447"/>
                      <a:pt x="434360" y="596734"/>
                      <a:pt x="465772" y="578454"/>
                    </a:cubicBezTo>
                    <a:lnTo>
                      <a:pt x="436215" y="498576"/>
                    </a:lnTo>
                    <a:cubicBezTo>
                      <a:pt x="455710" y="485487"/>
                      <a:pt x="473294" y="469373"/>
                      <a:pt x="488238" y="450430"/>
                    </a:cubicBezTo>
                    <a:lnTo>
                      <a:pt x="565520" y="485962"/>
                    </a:lnTo>
                    <a:cubicBezTo>
                      <a:pt x="575671" y="471250"/>
                      <a:pt x="584926" y="455688"/>
                      <a:pt x="592658" y="438888"/>
                    </a:cubicBezTo>
                    <a:cubicBezTo>
                      <a:pt x="600379" y="422089"/>
                      <a:pt x="606166" y="404925"/>
                      <a:pt x="610728" y="387650"/>
                    </a:cubicBezTo>
                    <a:lnTo>
                      <a:pt x="533445" y="352118"/>
                    </a:lnTo>
                    <a:cubicBezTo>
                      <a:pt x="538095" y="328437"/>
                      <a:pt x="538880" y="304591"/>
                      <a:pt x="536129" y="281286"/>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23"/>
              <p:cNvSpPr/>
              <p:nvPr/>
            </p:nvSpPr>
            <p:spPr>
              <a:xfrm>
                <a:off x="3032980" y="-79462"/>
                <a:ext cx="197366" cy="197366"/>
              </a:xfrm>
              <a:custGeom>
                <a:avLst/>
                <a:gdLst/>
                <a:ahLst/>
                <a:cxnLst/>
                <a:rect l="l" t="t" r="r" b="b"/>
                <a:pathLst>
                  <a:path w="158846" h="158846" extrusionOk="0">
                    <a:moveTo>
                      <a:pt x="151570" y="112592"/>
                    </a:moveTo>
                    <a:cubicBezTo>
                      <a:pt x="133246" y="152443"/>
                      <a:pt x="86095" y="169883"/>
                      <a:pt x="46255" y="151570"/>
                    </a:cubicBezTo>
                    <a:cubicBezTo>
                      <a:pt x="6404" y="133246"/>
                      <a:pt x="-11036" y="86095"/>
                      <a:pt x="7277" y="46255"/>
                    </a:cubicBezTo>
                    <a:cubicBezTo>
                      <a:pt x="25601" y="6404"/>
                      <a:pt x="72752" y="-11036"/>
                      <a:pt x="112592" y="7277"/>
                    </a:cubicBezTo>
                    <a:cubicBezTo>
                      <a:pt x="152442" y="25601"/>
                      <a:pt x="169883" y="72752"/>
                      <a:pt x="151570" y="112592"/>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23"/>
              <p:cNvSpPr/>
              <p:nvPr/>
            </p:nvSpPr>
            <p:spPr>
              <a:xfrm>
                <a:off x="2907873" y="-204571"/>
                <a:ext cx="447864" cy="447850"/>
              </a:xfrm>
              <a:custGeom>
                <a:avLst/>
                <a:gdLst/>
                <a:ahLst/>
                <a:cxnLst/>
                <a:rect l="l" t="t" r="r" b="b"/>
                <a:pathLst>
                  <a:path w="360454" h="360443" extrusionOk="0">
                    <a:moveTo>
                      <a:pt x="343921" y="255494"/>
                    </a:moveTo>
                    <a:cubicBezTo>
                      <a:pt x="302347" y="345909"/>
                      <a:pt x="195353" y="385495"/>
                      <a:pt x="104949" y="343921"/>
                    </a:cubicBezTo>
                    <a:cubicBezTo>
                      <a:pt x="14534" y="302347"/>
                      <a:pt x="-25052" y="195353"/>
                      <a:pt x="16522" y="104949"/>
                    </a:cubicBezTo>
                    <a:cubicBezTo>
                      <a:pt x="58096" y="14534"/>
                      <a:pt x="165090" y="-25052"/>
                      <a:pt x="255505" y="16522"/>
                    </a:cubicBezTo>
                    <a:cubicBezTo>
                      <a:pt x="345920" y="58096"/>
                      <a:pt x="385506" y="165090"/>
                      <a:pt x="343932" y="255505"/>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25"/>
        <p:cNvGrpSpPr/>
        <p:nvPr/>
      </p:nvGrpSpPr>
      <p:grpSpPr>
        <a:xfrm>
          <a:off x="0" y="0"/>
          <a:ext cx="0" cy="0"/>
          <a:chOff x="0" y="0"/>
          <a:chExt cx="0" cy="0"/>
        </a:xfrm>
      </p:grpSpPr>
      <p:grpSp>
        <p:nvGrpSpPr>
          <p:cNvPr id="426" name="Google Shape;426;p24"/>
          <p:cNvGrpSpPr/>
          <p:nvPr/>
        </p:nvGrpSpPr>
        <p:grpSpPr>
          <a:xfrm>
            <a:off x="-1031100" y="-890750"/>
            <a:ext cx="11206200" cy="6925000"/>
            <a:chOff x="-1031100" y="-890750"/>
            <a:chExt cx="11206200" cy="6925000"/>
          </a:xfrm>
        </p:grpSpPr>
        <p:grpSp>
          <p:nvGrpSpPr>
            <p:cNvPr id="427" name="Google Shape;427;p24"/>
            <p:cNvGrpSpPr/>
            <p:nvPr/>
          </p:nvGrpSpPr>
          <p:grpSpPr>
            <a:xfrm rot="8704297">
              <a:off x="7822028" y="76670"/>
              <a:ext cx="390800" cy="390800"/>
              <a:chOff x="2427459" y="401399"/>
              <a:chExt cx="477290" cy="477290"/>
            </a:xfrm>
          </p:grpSpPr>
          <p:sp>
            <p:nvSpPr>
              <p:cNvPr id="428" name="Google Shape;428;p24"/>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24"/>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24"/>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1" name="Google Shape;431;p24"/>
            <p:cNvSpPr/>
            <p:nvPr/>
          </p:nvSpPr>
          <p:spPr>
            <a:xfrm rot="10800000" flipH="1">
              <a:off x="-1031100" y="42981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32" name="Google Shape;432;p24"/>
            <p:cNvSpPr/>
            <p:nvPr/>
          </p:nvSpPr>
          <p:spPr>
            <a:xfrm rot="10800000" flipH="1">
              <a:off x="8439000" y="-8907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33" name="Google Shape;433;p24"/>
            <p:cNvGrpSpPr/>
            <p:nvPr/>
          </p:nvGrpSpPr>
          <p:grpSpPr>
            <a:xfrm rot="2095901" flipH="1">
              <a:off x="-223962" y="3359049"/>
              <a:ext cx="839576" cy="839576"/>
              <a:chOff x="2749288" y="-363169"/>
              <a:chExt cx="765389" cy="765389"/>
            </a:xfrm>
          </p:grpSpPr>
          <p:sp>
            <p:nvSpPr>
              <p:cNvPr id="434" name="Google Shape;434;p24"/>
              <p:cNvSpPr/>
              <p:nvPr/>
            </p:nvSpPr>
            <p:spPr>
              <a:xfrm>
                <a:off x="2749288" y="-363169"/>
                <a:ext cx="765389" cy="765389"/>
              </a:xfrm>
              <a:custGeom>
                <a:avLst/>
                <a:gdLst/>
                <a:ahLst/>
                <a:cxnLst/>
                <a:rect l="l" t="t" r="r" b="b"/>
                <a:pathLst>
                  <a:path w="616007" h="616007" extrusionOk="0">
                    <a:moveTo>
                      <a:pt x="536129" y="281275"/>
                    </a:moveTo>
                    <a:lnTo>
                      <a:pt x="616007" y="251718"/>
                    </a:lnTo>
                    <a:cubicBezTo>
                      <a:pt x="609447" y="215976"/>
                      <a:pt x="596734" y="181637"/>
                      <a:pt x="578454" y="150235"/>
                    </a:cubicBezTo>
                    <a:lnTo>
                      <a:pt x="498576" y="179792"/>
                    </a:lnTo>
                    <a:cubicBezTo>
                      <a:pt x="485487" y="160298"/>
                      <a:pt x="469362" y="142714"/>
                      <a:pt x="450430" y="127770"/>
                    </a:cubicBezTo>
                    <a:lnTo>
                      <a:pt x="485962" y="50487"/>
                    </a:lnTo>
                    <a:cubicBezTo>
                      <a:pt x="471250" y="40337"/>
                      <a:pt x="455688" y="31081"/>
                      <a:pt x="438888" y="23349"/>
                    </a:cubicBezTo>
                    <a:cubicBezTo>
                      <a:pt x="422089" y="15629"/>
                      <a:pt x="404924" y="9841"/>
                      <a:pt x="387650" y="5279"/>
                    </a:cubicBezTo>
                    <a:lnTo>
                      <a:pt x="352118" y="82562"/>
                    </a:lnTo>
                    <a:cubicBezTo>
                      <a:pt x="328448" y="77912"/>
                      <a:pt x="304602" y="77128"/>
                      <a:pt x="281286" y="79878"/>
                    </a:cubicBezTo>
                    <a:lnTo>
                      <a:pt x="251729" y="0"/>
                    </a:lnTo>
                    <a:cubicBezTo>
                      <a:pt x="215987" y="6561"/>
                      <a:pt x="181648" y="19274"/>
                      <a:pt x="150235" y="37553"/>
                    </a:cubicBezTo>
                    <a:lnTo>
                      <a:pt x="179792" y="117431"/>
                    </a:lnTo>
                    <a:cubicBezTo>
                      <a:pt x="160298" y="130520"/>
                      <a:pt x="142714" y="146635"/>
                      <a:pt x="127770" y="165577"/>
                    </a:cubicBezTo>
                    <a:lnTo>
                      <a:pt x="50487" y="130045"/>
                    </a:lnTo>
                    <a:cubicBezTo>
                      <a:pt x="40337" y="144757"/>
                      <a:pt x="31081" y="160320"/>
                      <a:pt x="23349" y="177119"/>
                    </a:cubicBezTo>
                    <a:cubicBezTo>
                      <a:pt x="15629" y="193919"/>
                      <a:pt x="9841" y="211083"/>
                      <a:pt x="5279" y="228358"/>
                    </a:cubicBezTo>
                    <a:lnTo>
                      <a:pt x="82562" y="263890"/>
                    </a:lnTo>
                    <a:cubicBezTo>
                      <a:pt x="77912" y="287570"/>
                      <a:pt x="77128" y="311406"/>
                      <a:pt x="79878" y="334722"/>
                    </a:cubicBezTo>
                    <a:lnTo>
                      <a:pt x="0" y="364278"/>
                    </a:lnTo>
                    <a:cubicBezTo>
                      <a:pt x="6561" y="400020"/>
                      <a:pt x="19274" y="434360"/>
                      <a:pt x="37553" y="465772"/>
                    </a:cubicBezTo>
                    <a:lnTo>
                      <a:pt x="117431" y="436215"/>
                    </a:lnTo>
                    <a:cubicBezTo>
                      <a:pt x="130520" y="455710"/>
                      <a:pt x="146635" y="473294"/>
                      <a:pt x="165577" y="488238"/>
                    </a:cubicBezTo>
                    <a:lnTo>
                      <a:pt x="130045" y="565520"/>
                    </a:lnTo>
                    <a:cubicBezTo>
                      <a:pt x="144757" y="575671"/>
                      <a:pt x="160320" y="584927"/>
                      <a:pt x="177119" y="592658"/>
                    </a:cubicBezTo>
                    <a:cubicBezTo>
                      <a:pt x="193919" y="600379"/>
                      <a:pt x="211083" y="606166"/>
                      <a:pt x="228357" y="610728"/>
                    </a:cubicBezTo>
                    <a:lnTo>
                      <a:pt x="263890" y="533445"/>
                    </a:lnTo>
                    <a:cubicBezTo>
                      <a:pt x="287570" y="538095"/>
                      <a:pt x="311417" y="538879"/>
                      <a:pt x="334722" y="536129"/>
                    </a:cubicBezTo>
                    <a:lnTo>
                      <a:pt x="364278" y="616007"/>
                    </a:lnTo>
                    <a:cubicBezTo>
                      <a:pt x="400021" y="609447"/>
                      <a:pt x="434360" y="596734"/>
                      <a:pt x="465772" y="578454"/>
                    </a:cubicBezTo>
                    <a:lnTo>
                      <a:pt x="436215" y="498576"/>
                    </a:lnTo>
                    <a:cubicBezTo>
                      <a:pt x="455710" y="485487"/>
                      <a:pt x="473294" y="469373"/>
                      <a:pt x="488238" y="450430"/>
                    </a:cubicBezTo>
                    <a:lnTo>
                      <a:pt x="565520" y="485962"/>
                    </a:lnTo>
                    <a:cubicBezTo>
                      <a:pt x="575671" y="471250"/>
                      <a:pt x="584926" y="455688"/>
                      <a:pt x="592658" y="438888"/>
                    </a:cubicBezTo>
                    <a:cubicBezTo>
                      <a:pt x="600379" y="422089"/>
                      <a:pt x="606166" y="404925"/>
                      <a:pt x="610728" y="387650"/>
                    </a:cubicBezTo>
                    <a:lnTo>
                      <a:pt x="533445" y="352118"/>
                    </a:lnTo>
                    <a:cubicBezTo>
                      <a:pt x="538095" y="328437"/>
                      <a:pt x="538880" y="304591"/>
                      <a:pt x="536129" y="281286"/>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24"/>
              <p:cNvSpPr/>
              <p:nvPr/>
            </p:nvSpPr>
            <p:spPr>
              <a:xfrm>
                <a:off x="3032980" y="-79462"/>
                <a:ext cx="197366" cy="197366"/>
              </a:xfrm>
              <a:custGeom>
                <a:avLst/>
                <a:gdLst/>
                <a:ahLst/>
                <a:cxnLst/>
                <a:rect l="l" t="t" r="r" b="b"/>
                <a:pathLst>
                  <a:path w="158846" h="158846" extrusionOk="0">
                    <a:moveTo>
                      <a:pt x="151570" y="112592"/>
                    </a:moveTo>
                    <a:cubicBezTo>
                      <a:pt x="133246" y="152443"/>
                      <a:pt x="86095" y="169883"/>
                      <a:pt x="46255" y="151570"/>
                    </a:cubicBezTo>
                    <a:cubicBezTo>
                      <a:pt x="6404" y="133246"/>
                      <a:pt x="-11036" y="86095"/>
                      <a:pt x="7277" y="46255"/>
                    </a:cubicBezTo>
                    <a:cubicBezTo>
                      <a:pt x="25601" y="6404"/>
                      <a:pt x="72752" y="-11036"/>
                      <a:pt x="112592" y="7277"/>
                    </a:cubicBezTo>
                    <a:cubicBezTo>
                      <a:pt x="152442" y="25601"/>
                      <a:pt x="169883" y="72752"/>
                      <a:pt x="151570" y="112592"/>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24"/>
              <p:cNvSpPr/>
              <p:nvPr/>
            </p:nvSpPr>
            <p:spPr>
              <a:xfrm>
                <a:off x="2907873" y="-204571"/>
                <a:ext cx="447864" cy="447850"/>
              </a:xfrm>
              <a:custGeom>
                <a:avLst/>
                <a:gdLst/>
                <a:ahLst/>
                <a:cxnLst/>
                <a:rect l="l" t="t" r="r" b="b"/>
                <a:pathLst>
                  <a:path w="360454" h="360443" extrusionOk="0">
                    <a:moveTo>
                      <a:pt x="343921" y="255494"/>
                    </a:moveTo>
                    <a:cubicBezTo>
                      <a:pt x="302347" y="345909"/>
                      <a:pt x="195353" y="385495"/>
                      <a:pt x="104949" y="343921"/>
                    </a:cubicBezTo>
                    <a:cubicBezTo>
                      <a:pt x="14534" y="302347"/>
                      <a:pt x="-25052" y="195353"/>
                      <a:pt x="16522" y="104949"/>
                    </a:cubicBezTo>
                    <a:cubicBezTo>
                      <a:pt x="58096" y="14534"/>
                      <a:pt x="165090" y="-25052"/>
                      <a:pt x="255505" y="16522"/>
                    </a:cubicBezTo>
                    <a:cubicBezTo>
                      <a:pt x="345920" y="58096"/>
                      <a:pt x="385506" y="165090"/>
                      <a:pt x="343932" y="255505"/>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7" name="Google Shape;437;p24"/>
            <p:cNvGrpSpPr/>
            <p:nvPr/>
          </p:nvGrpSpPr>
          <p:grpSpPr>
            <a:xfrm rot="2095703" flipH="1">
              <a:off x="791778" y="4685167"/>
              <a:ext cx="390800" cy="390800"/>
              <a:chOff x="2427459" y="401399"/>
              <a:chExt cx="477290" cy="477290"/>
            </a:xfrm>
          </p:grpSpPr>
          <p:sp>
            <p:nvSpPr>
              <p:cNvPr id="438" name="Google Shape;438;p24"/>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24"/>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24"/>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1" name="Google Shape;441;p24"/>
            <p:cNvGrpSpPr/>
            <p:nvPr/>
          </p:nvGrpSpPr>
          <p:grpSpPr>
            <a:xfrm rot="2095901" flipH="1">
              <a:off x="8516613" y="941574"/>
              <a:ext cx="839576" cy="839576"/>
              <a:chOff x="2749288" y="-363169"/>
              <a:chExt cx="765389" cy="765389"/>
            </a:xfrm>
          </p:grpSpPr>
          <p:sp>
            <p:nvSpPr>
              <p:cNvPr id="442" name="Google Shape;442;p24"/>
              <p:cNvSpPr/>
              <p:nvPr/>
            </p:nvSpPr>
            <p:spPr>
              <a:xfrm>
                <a:off x="2749288" y="-363169"/>
                <a:ext cx="765389" cy="765389"/>
              </a:xfrm>
              <a:custGeom>
                <a:avLst/>
                <a:gdLst/>
                <a:ahLst/>
                <a:cxnLst/>
                <a:rect l="l" t="t" r="r" b="b"/>
                <a:pathLst>
                  <a:path w="616007" h="616007" extrusionOk="0">
                    <a:moveTo>
                      <a:pt x="536129" y="281275"/>
                    </a:moveTo>
                    <a:lnTo>
                      <a:pt x="616007" y="251718"/>
                    </a:lnTo>
                    <a:cubicBezTo>
                      <a:pt x="609447" y="215976"/>
                      <a:pt x="596734" y="181637"/>
                      <a:pt x="578454" y="150235"/>
                    </a:cubicBezTo>
                    <a:lnTo>
                      <a:pt x="498576" y="179792"/>
                    </a:lnTo>
                    <a:cubicBezTo>
                      <a:pt x="485487" y="160298"/>
                      <a:pt x="469362" y="142714"/>
                      <a:pt x="450430" y="127770"/>
                    </a:cubicBezTo>
                    <a:lnTo>
                      <a:pt x="485962" y="50487"/>
                    </a:lnTo>
                    <a:cubicBezTo>
                      <a:pt x="471250" y="40337"/>
                      <a:pt x="455688" y="31081"/>
                      <a:pt x="438888" y="23349"/>
                    </a:cubicBezTo>
                    <a:cubicBezTo>
                      <a:pt x="422089" y="15629"/>
                      <a:pt x="404924" y="9841"/>
                      <a:pt x="387650" y="5279"/>
                    </a:cubicBezTo>
                    <a:lnTo>
                      <a:pt x="352118" y="82562"/>
                    </a:lnTo>
                    <a:cubicBezTo>
                      <a:pt x="328448" y="77912"/>
                      <a:pt x="304602" y="77128"/>
                      <a:pt x="281286" y="79878"/>
                    </a:cubicBezTo>
                    <a:lnTo>
                      <a:pt x="251729" y="0"/>
                    </a:lnTo>
                    <a:cubicBezTo>
                      <a:pt x="215987" y="6561"/>
                      <a:pt x="181648" y="19274"/>
                      <a:pt x="150235" y="37553"/>
                    </a:cubicBezTo>
                    <a:lnTo>
                      <a:pt x="179792" y="117431"/>
                    </a:lnTo>
                    <a:cubicBezTo>
                      <a:pt x="160298" y="130520"/>
                      <a:pt x="142714" y="146635"/>
                      <a:pt x="127770" y="165577"/>
                    </a:cubicBezTo>
                    <a:lnTo>
                      <a:pt x="50487" y="130045"/>
                    </a:lnTo>
                    <a:cubicBezTo>
                      <a:pt x="40337" y="144757"/>
                      <a:pt x="31081" y="160320"/>
                      <a:pt x="23349" y="177119"/>
                    </a:cubicBezTo>
                    <a:cubicBezTo>
                      <a:pt x="15629" y="193919"/>
                      <a:pt x="9841" y="211083"/>
                      <a:pt x="5279" y="228358"/>
                    </a:cubicBezTo>
                    <a:lnTo>
                      <a:pt x="82562" y="263890"/>
                    </a:lnTo>
                    <a:cubicBezTo>
                      <a:pt x="77912" y="287570"/>
                      <a:pt x="77128" y="311406"/>
                      <a:pt x="79878" y="334722"/>
                    </a:cubicBezTo>
                    <a:lnTo>
                      <a:pt x="0" y="364278"/>
                    </a:lnTo>
                    <a:cubicBezTo>
                      <a:pt x="6561" y="400020"/>
                      <a:pt x="19274" y="434360"/>
                      <a:pt x="37553" y="465772"/>
                    </a:cubicBezTo>
                    <a:lnTo>
                      <a:pt x="117431" y="436215"/>
                    </a:lnTo>
                    <a:cubicBezTo>
                      <a:pt x="130520" y="455710"/>
                      <a:pt x="146635" y="473294"/>
                      <a:pt x="165577" y="488238"/>
                    </a:cubicBezTo>
                    <a:lnTo>
                      <a:pt x="130045" y="565520"/>
                    </a:lnTo>
                    <a:cubicBezTo>
                      <a:pt x="144757" y="575671"/>
                      <a:pt x="160320" y="584927"/>
                      <a:pt x="177119" y="592658"/>
                    </a:cubicBezTo>
                    <a:cubicBezTo>
                      <a:pt x="193919" y="600379"/>
                      <a:pt x="211083" y="606166"/>
                      <a:pt x="228357" y="610728"/>
                    </a:cubicBezTo>
                    <a:lnTo>
                      <a:pt x="263890" y="533445"/>
                    </a:lnTo>
                    <a:cubicBezTo>
                      <a:pt x="287570" y="538095"/>
                      <a:pt x="311417" y="538879"/>
                      <a:pt x="334722" y="536129"/>
                    </a:cubicBezTo>
                    <a:lnTo>
                      <a:pt x="364278" y="616007"/>
                    </a:lnTo>
                    <a:cubicBezTo>
                      <a:pt x="400021" y="609447"/>
                      <a:pt x="434360" y="596734"/>
                      <a:pt x="465772" y="578454"/>
                    </a:cubicBezTo>
                    <a:lnTo>
                      <a:pt x="436215" y="498576"/>
                    </a:lnTo>
                    <a:cubicBezTo>
                      <a:pt x="455710" y="485487"/>
                      <a:pt x="473294" y="469373"/>
                      <a:pt x="488238" y="450430"/>
                    </a:cubicBezTo>
                    <a:lnTo>
                      <a:pt x="565520" y="485962"/>
                    </a:lnTo>
                    <a:cubicBezTo>
                      <a:pt x="575671" y="471250"/>
                      <a:pt x="584926" y="455688"/>
                      <a:pt x="592658" y="438888"/>
                    </a:cubicBezTo>
                    <a:cubicBezTo>
                      <a:pt x="600379" y="422089"/>
                      <a:pt x="606166" y="404925"/>
                      <a:pt x="610728" y="387650"/>
                    </a:cubicBezTo>
                    <a:lnTo>
                      <a:pt x="533445" y="352118"/>
                    </a:lnTo>
                    <a:cubicBezTo>
                      <a:pt x="538095" y="328437"/>
                      <a:pt x="538880" y="304591"/>
                      <a:pt x="536129" y="281286"/>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24"/>
              <p:cNvSpPr/>
              <p:nvPr/>
            </p:nvSpPr>
            <p:spPr>
              <a:xfrm>
                <a:off x="3032980" y="-79462"/>
                <a:ext cx="197366" cy="197366"/>
              </a:xfrm>
              <a:custGeom>
                <a:avLst/>
                <a:gdLst/>
                <a:ahLst/>
                <a:cxnLst/>
                <a:rect l="l" t="t" r="r" b="b"/>
                <a:pathLst>
                  <a:path w="158846" h="158846" extrusionOk="0">
                    <a:moveTo>
                      <a:pt x="151570" y="112592"/>
                    </a:moveTo>
                    <a:cubicBezTo>
                      <a:pt x="133246" y="152443"/>
                      <a:pt x="86095" y="169883"/>
                      <a:pt x="46255" y="151570"/>
                    </a:cubicBezTo>
                    <a:cubicBezTo>
                      <a:pt x="6404" y="133246"/>
                      <a:pt x="-11036" y="86095"/>
                      <a:pt x="7277" y="46255"/>
                    </a:cubicBezTo>
                    <a:cubicBezTo>
                      <a:pt x="25601" y="6404"/>
                      <a:pt x="72752" y="-11036"/>
                      <a:pt x="112592" y="7277"/>
                    </a:cubicBezTo>
                    <a:cubicBezTo>
                      <a:pt x="152442" y="25601"/>
                      <a:pt x="169883" y="72752"/>
                      <a:pt x="151570" y="112592"/>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24"/>
              <p:cNvSpPr/>
              <p:nvPr/>
            </p:nvSpPr>
            <p:spPr>
              <a:xfrm>
                <a:off x="2907873" y="-204571"/>
                <a:ext cx="447864" cy="447850"/>
              </a:xfrm>
              <a:custGeom>
                <a:avLst/>
                <a:gdLst/>
                <a:ahLst/>
                <a:cxnLst/>
                <a:rect l="l" t="t" r="r" b="b"/>
                <a:pathLst>
                  <a:path w="360454" h="360443" extrusionOk="0">
                    <a:moveTo>
                      <a:pt x="343921" y="255494"/>
                    </a:moveTo>
                    <a:cubicBezTo>
                      <a:pt x="302347" y="345909"/>
                      <a:pt x="195353" y="385495"/>
                      <a:pt x="104949" y="343921"/>
                    </a:cubicBezTo>
                    <a:cubicBezTo>
                      <a:pt x="14534" y="302347"/>
                      <a:pt x="-25052" y="195353"/>
                      <a:pt x="16522" y="104949"/>
                    </a:cubicBezTo>
                    <a:cubicBezTo>
                      <a:pt x="58096" y="14534"/>
                      <a:pt x="165090" y="-25052"/>
                      <a:pt x="255505" y="16522"/>
                    </a:cubicBezTo>
                    <a:cubicBezTo>
                      <a:pt x="345920" y="58096"/>
                      <a:pt x="385506" y="165090"/>
                      <a:pt x="343932" y="255505"/>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grpSp>
        <p:nvGrpSpPr>
          <p:cNvPr id="23" name="Google Shape;23;p3"/>
          <p:cNvGrpSpPr/>
          <p:nvPr/>
        </p:nvGrpSpPr>
        <p:grpSpPr>
          <a:xfrm>
            <a:off x="7697237" y="-890750"/>
            <a:ext cx="2477863" cy="6034242"/>
            <a:chOff x="7697237" y="-890750"/>
            <a:chExt cx="2477863" cy="6034242"/>
          </a:xfrm>
        </p:grpSpPr>
        <p:sp>
          <p:nvSpPr>
            <p:cNvPr id="24" name="Google Shape;24;p3"/>
            <p:cNvSpPr/>
            <p:nvPr/>
          </p:nvSpPr>
          <p:spPr>
            <a:xfrm flipH="1">
              <a:off x="8439000" y="-8907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5" name="Google Shape;25;p3"/>
            <p:cNvGrpSpPr/>
            <p:nvPr/>
          </p:nvGrpSpPr>
          <p:grpSpPr>
            <a:xfrm flipH="1">
              <a:off x="7697237" y="4303861"/>
              <a:ext cx="1463332" cy="839631"/>
              <a:chOff x="-263438" y="-263439"/>
              <a:chExt cx="1463332" cy="839631"/>
            </a:xfrm>
          </p:grpSpPr>
          <p:grpSp>
            <p:nvGrpSpPr>
              <p:cNvPr id="26" name="Google Shape;26;p3"/>
              <p:cNvGrpSpPr/>
              <p:nvPr/>
            </p:nvGrpSpPr>
            <p:grpSpPr>
              <a:xfrm>
                <a:off x="-263438" y="-263439"/>
                <a:ext cx="839631" cy="839631"/>
                <a:chOff x="2749288" y="-363169"/>
                <a:chExt cx="765389" cy="765389"/>
              </a:xfrm>
            </p:grpSpPr>
            <p:sp>
              <p:nvSpPr>
                <p:cNvPr id="27" name="Google Shape;27;p3"/>
                <p:cNvSpPr/>
                <p:nvPr/>
              </p:nvSpPr>
              <p:spPr>
                <a:xfrm>
                  <a:off x="2749288" y="-363169"/>
                  <a:ext cx="765389" cy="765389"/>
                </a:xfrm>
                <a:custGeom>
                  <a:avLst/>
                  <a:gdLst/>
                  <a:ahLst/>
                  <a:cxnLst/>
                  <a:rect l="l" t="t" r="r" b="b"/>
                  <a:pathLst>
                    <a:path w="616007" h="616007" extrusionOk="0">
                      <a:moveTo>
                        <a:pt x="536129" y="281275"/>
                      </a:moveTo>
                      <a:lnTo>
                        <a:pt x="616007" y="251718"/>
                      </a:lnTo>
                      <a:cubicBezTo>
                        <a:pt x="609447" y="215976"/>
                        <a:pt x="596734" y="181637"/>
                        <a:pt x="578454" y="150235"/>
                      </a:cubicBezTo>
                      <a:lnTo>
                        <a:pt x="498576" y="179792"/>
                      </a:lnTo>
                      <a:cubicBezTo>
                        <a:pt x="485487" y="160298"/>
                        <a:pt x="469362" y="142714"/>
                        <a:pt x="450430" y="127770"/>
                      </a:cubicBezTo>
                      <a:lnTo>
                        <a:pt x="485962" y="50487"/>
                      </a:lnTo>
                      <a:cubicBezTo>
                        <a:pt x="471250" y="40337"/>
                        <a:pt x="455688" y="31081"/>
                        <a:pt x="438888" y="23349"/>
                      </a:cubicBezTo>
                      <a:cubicBezTo>
                        <a:pt x="422089" y="15629"/>
                        <a:pt x="404924" y="9841"/>
                        <a:pt x="387650" y="5279"/>
                      </a:cubicBezTo>
                      <a:lnTo>
                        <a:pt x="352118" y="82562"/>
                      </a:lnTo>
                      <a:cubicBezTo>
                        <a:pt x="328448" y="77912"/>
                        <a:pt x="304602" y="77128"/>
                        <a:pt x="281286" y="79878"/>
                      </a:cubicBezTo>
                      <a:lnTo>
                        <a:pt x="251729" y="0"/>
                      </a:lnTo>
                      <a:cubicBezTo>
                        <a:pt x="215987" y="6561"/>
                        <a:pt x="181648" y="19274"/>
                        <a:pt x="150235" y="37553"/>
                      </a:cubicBezTo>
                      <a:lnTo>
                        <a:pt x="179792" y="117431"/>
                      </a:lnTo>
                      <a:cubicBezTo>
                        <a:pt x="160298" y="130520"/>
                        <a:pt x="142714" y="146635"/>
                        <a:pt x="127770" y="165577"/>
                      </a:cubicBezTo>
                      <a:lnTo>
                        <a:pt x="50487" y="130045"/>
                      </a:lnTo>
                      <a:cubicBezTo>
                        <a:pt x="40337" y="144757"/>
                        <a:pt x="31081" y="160320"/>
                        <a:pt x="23349" y="177119"/>
                      </a:cubicBezTo>
                      <a:cubicBezTo>
                        <a:pt x="15629" y="193919"/>
                        <a:pt x="9841" y="211083"/>
                        <a:pt x="5279" y="228358"/>
                      </a:cubicBezTo>
                      <a:lnTo>
                        <a:pt x="82562" y="263890"/>
                      </a:lnTo>
                      <a:cubicBezTo>
                        <a:pt x="77912" y="287570"/>
                        <a:pt x="77128" y="311406"/>
                        <a:pt x="79878" y="334722"/>
                      </a:cubicBezTo>
                      <a:lnTo>
                        <a:pt x="0" y="364278"/>
                      </a:lnTo>
                      <a:cubicBezTo>
                        <a:pt x="6561" y="400020"/>
                        <a:pt x="19274" y="434360"/>
                        <a:pt x="37553" y="465772"/>
                      </a:cubicBezTo>
                      <a:lnTo>
                        <a:pt x="117431" y="436215"/>
                      </a:lnTo>
                      <a:cubicBezTo>
                        <a:pt x="130520" y="455710"/>
                        <a:pt x="146635" y="473294"/>
                        <a:pt x="165577" y="488238"/>
                      </a:cubicBezTo>
                      <a:lnTo>
                        <a:pt x="130045" y="565520"/>
                      </a:lnTo>
                      <a:cubicBezTo>
                        <a:pt x="144757" y="575671"/>
                        <a:pt x="160320" y="584927"/>
                        <a:pt x="177119" y="592658"/>
                      </a:cubicBezTo>
                      <a:cubicBezTo>
                        <a:pt x="193919" y="600379"/>
                        <a:pt x="211083" y="606166"/>
                        <a:pt x="228357" y="610728"/>
                      </a:cubicBezTo>
                      <a:lnTo>
                        <a:pt x="263890" y="533445"/>
                      </a:lnTo>
                      <a:cubicBezTo>
                        <a:pt x="287570" y="538095"/>
                        <a:pt x="311417" y="538879"/>
                        <a:pt x="334722" y="536129"/>
                      </a:cubicBezTo>
                      <a:lnTo>
                        <a:pt x="364278" y="616007"/>
                      </a:lnTo>
                      <a:cubicBezTo>
                        <a:pt x="400021" y="609447"/>
                        <a:pt x="434360" y="596734"/>
                        <a:pt x="465772" y="578454"/>
                      </a:cubicBezTo>
                      <a:lnTo>
                        <a:pt x="436215" y="498576"/>
                      </a:lnTo>
                      <a:cubicBezTo>
                        <a:pt x="455710" y="485487"/>
                        <a:pt x="473294" y="469373"/>
                        <a:pt x="488238" y="450430"/>
                      </a:cubicBezTo>
                      <a:lnTo>
                        <a:pt x="565520" y="485962"/>
                      </a:lnTo>
                      <a:cubicBezTo>
                        <a:pt x="575671" y="471250"/>
                        <a:pt x="584926" y="455688"/>
                        <a:pt x="592658" y="438888"/>
                      </a:cubicBezTo>
                      <a:cubicBezTo>
                        <a:pt x="600379" y="422089"/>
                        <a:pt x="606166" y="404925"/>
                        <a:pt x="610728" y="387650"/>
                      </a:cubicBezTo>
                      <a:lnTo>
                        <a:pt x="533445" y="352118"/>
                      </a:lnTo>
                      <a:cubicBezTo>
                        <a:pt x="538095" y="328437"/>
                        <a:pt x="538880" y="304591"/>
                        <a:pt x="536129" y="281286"/>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3032980" y="-79462"/>
                  <a:ext cx="197366" cy="197366"/>
                </a:xfrm>
                <a:custGeom>
                  <a:avLst/>
                  <a:gdLst/>
                  <a:ahLst/>
                  <a:cxnLst/>
                  <a:rect l="l" t="t" r="r" b="b"/>
                  <a:pathLst>
                    <a:path w="158846" h="158846" extrusionOk="0">
                      <a:moveTo>
                        <a:pt x="151570" y="112592"/>
                      </a:moveTo>
                      <a:cubicBezTo>
                        <a:pt x="133246" y="152443"/>
                        <a:pt x="86095" y="169883"/>
                        <a:pt x="46255" y="151570"/>
                      </a:cubicBezTo>
                      <a:cubicBezTo>
                        <a:pt x="6404" y="133246"/>
                        <a:pt x="-11036" y="86095"/>
                        <a:pt x="7277" y="46255"/>
                      </a:cubicBezTo>
                      <a:cubicBezTo>
                        <a:pt x="25601" y="6404"/>
                        <a:pt x="72752" y="-11036"/>
                        <a:pt x="112592" y="7277"/>
                      </a:cubicBezTo>
                      <a:cubicBezTo>
                        <a:pt x="152442" y="25601"/>
                        <a:pt x="169883" y="72752"/>
                        <a:pt x="151570" y="112592"/>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2907873" y="-204571"/>
                  <a:ext cx="447864" cy="447850"/>
                </a:xfrm>
                <a:custGeom>
                  <a:avLst/>
                  <a:gdLst/>
                  <a:ahLst/>
                  <a:cxnLst/>
                  <a:rect l="l" t="t" r="r" b="b"/>
                  <a:pathLst>
                    <a:path w="360454" h="360443" extrusionOk="0">
                      <a:moveTo>
                        <a:pt x="343921" y="255494"/>
                      </a:moveTo>
                      <a:cubicBezTo>
                        <a:pt x="302347" y="345909"/>
                        <a:pt x="195353" y="385495"/>
                        <a:pt x="104949" y="343921"/>
                      </a:cubicBezTo>
                      <a:cubicBezTo>
                        <a:pt x="14534" y="302347"/>
                        <a:pt x="-25052" y="195353"/>
                        <a:pt x="16522" y="104949"/>
                      </a:cubicBezTo>
                      <a:cubicBezTo>
                        <a:pt x="58096" y="14534"/>
                        <a:pt x="165090" y="-25052"/>
                        <a:pt x="255505" y="16522"/>
                      </a:cubicBezTo>
                      <a:cubicBezTo>
                        <a:pt x="345920" y="58096"/>
                        <a:pt x="385506" y="165090"/>
                        <a:pt x="343932" y="255505"/>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 name="Google Shape;30;p3"/>
              <p:cNvGrpSpPr/>
              <p:nvPr/>
            </p:nvGrpSpPr>
            <p:grpSpPr>
              <a:xfrm>
                <a:off x="809089" y="144183"/>
                <a:ext cx="390805" cy="390805"/>
                <a:chOff x="2427459" y="401399"/>
                <a:chExt cx="477290" cy="477290"/>
              </a:xfrm>
            </p:grpSpPr>
            <p:sp>
              <p:nvSpPr>
                <p:cNvPr id="31" name="Google Shape;31;p3"/>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3"/>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34" name="Google Shape;34;p3"/>
          <p:cNvSpPr txBox="1">
            <a:spLocks noGrp="1"/>
          </p:cNvSpPr>
          <p:nvPr>
            <p:ph type="title"/>
          </p:nvPr>
        </p:nvSpPr>
        <p:spPr>
          <a:xfrm>
            <a:off x="5363300" y="2300425"/>
            <a:ext cx="3065700" cy="16332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45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35" name="Google Shape;35;p3"/>
          <p:cNvSpPr txBox="1">
            <a:spLocks noGrp="1"/>
          </p:cNvSpPr>
          <p:nvPr>
            <p:ph type="title" idx="2" hasCustomPrompt="1"/>
          </p:nvPr>
        </p:nvSpPr>
        <p:spPr>
          <a:xfrm>
            <a:off x="5510050" y="1209888"/>
            <a:ext cx="1138500" cy="909000"/>
          </a:xfrm>
          <a:prstGeom prst="rect">
            <a:avLst/>
          </a:prstGeom>
          <a:solidFill>
            <a:schemeClr val="dk1"/>
          </a:solidFill>
        </p:spPr>
        <p:txBody>
          <a:bodyPr spcFirstLastPara="1" wrap="square" lIns="91425" tIns="91425" rIns="91425" bIns="91425" anchor="b" anchorCtr="0">
            <a:noAutofit/>
          </a:bodyPr>
          <a:lstStyle>
            <a:lvl1pPr lvl="0" algn="ctr" rtl="0">
              <a:spcBef>
                <a:spcPts val="0"/>
              </a:spcBef>
              <a:spcAft>
                <a:spcPts val="0"/>
              </a:spcAft>
              <a:buSzPts val="6000"/>
              <a:buNone/>
              <a:defRPr sz="5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grpSp>
        <p:nvGrpSpPr>
          <p:cNvPr id="37" name="Google Shape;37;p4"/>
          <p:cNvGrpSpPr/>
          <p:nvPr/>
        </p:nvGrpSpPr>
        <p:grpSpPr>
          <a:xfrm>
            <a:off x="-1021000" y="71856"/>
            <a:ext cx="10164998" cy="6272753"/>
            <a:chOff x="-1021000" y="71856"/>
            <a:chExt cx="10164998" cy="6272753"/>
          </a:xfrm>
        </p:grpSpPr>
        <p:grpSp>
          <p:nvGrpSpPr>
            <p:cNvPr id="38" name="Google Shape;38;p4"/>
            <p:cNvGrpSpPr/>
            <p:nvPr/>
          </p:nvGrpSpPr>
          <p:grpSpPr>
            <a:xfrm rot="5400000">
              <a:off x="8304366" y="71856"/>
              <a:ext cx="839631" cy="839631"/>
              <a:chOff x="2749288" y="-363169"/>
              <a:chExt cx="765389" cy="765389"/>
            </a:xfrm>
          </p:grpSpPr>
          <p:sp>
            <p:nvSpPr>
              <p:cNvPr id="39" name="Google Shape;39;p4"/>
              <p:cNvSpPr/>
              <p:nvPr/>
            </p:nvSpPr>
            <p:spPr>
              <a:xfrm>
                <a:off x="2749288" y="-363169"/>
                <a:ext cx="765389" cy="765389"/>
              </a:xfrm>
              <a:custGeom>
                <a:avLst/>
                <a:gdLst/>
                <a:ahLst/>
                <a:cxnLst/>
                <a:rect l="l" t="t" r="r" b="b"/>
                <a:pathLst>
                  <a:path w="616007" h="616007" extrusionOk="0">
                    <a:moveTo>
                      <a:pt x="536129" y="281275"/>
                    </a:moveTo>
                    <a:lnTo>
                      <a:pt x="616007" y="251718"/>
                    </a:lnTo>
                    <a:cubicBezTo>
                      <a:pt x="609447" y="215976"/>
                      <a:pt x="596734" y="181637"/>
                      <a:pt x="578454" y="150235"/>
                    </a:cubicBezTo>
                    <a:lnTo>
                      <a:pt x="498576" y="179792"/>
                    </a:lnTo>
                    <a:cubicBezTo>
                      <a:pt x="485487" y="160298"/>
                      <a:pt x="469362" y="142714"/>
                      <a:pt x="450430" y="127770"/>
                    </a:cubicBezTo>
                    <a:lnTo>
                      <a:pt x="485962" y="50487"/>
                    </a:lnTo>
                    <a:cubicBezTo>
                      <a:pt x="471250" y="40337"/>
                      <a:pt x="455688" y="31081"/>
                      <a:pt x="438888" y="23349"/>
                    </a:cubicBezTo>
                    <a:cubicBezTo>
                      <a:pt x="422089" y="15629"/>
                      <a:pt x="404924" y="9841"/>
                      <a:pt x="387650" y="5279"/>
                    </a:cubicBezTo>
                    <a:lnTo>
                      <a:pt x="352118" y="82562"/>
                    </a:lnTo>
                    <a:cubicBezTo>
                      <a:pt x="328448" y="77912"/>
                      <a:pt x="304602" y="77128"/>
                      <a:pt x="281286" y="79878"/>
                    </a:cubicBezTo>
                    <a:lnTo>
                      <a:pt x="251729" y="0"/>
                    </a:lnTo>
                    <a:cubicBezTo>
                      <a:pt x="215987" y="6561"/>
                      <a:pt x="181648" y="19274"/>
                      <a:pt x="150235" y="37553"/>
                    </a:cubicBezTo>
                    <a:lnTo>
                      <a:pt x="179792" y="117431"/>
                    </a:lnTo>
                    <a:cubicBezTo>
                      <a:pt x="160298" y="130520"/>
                      <a:pt x="142714" y="146635"/>
                      <a:pt x="127770" y="165577"/>
                    </a:cubicBezTo>
                    <a:lnTo>
                      <a:pt x="50487" y="130045"/>
                    </a:lnTo>
                    <a:cubicBezTo>
                      <a:pt x="40337" y="144757"/>
                      <a:pt x="31081" y="160320"/>
                      <a:pt x="23349" y="177119"/>
                    </a:cubicBezTo>
                    <a:cubicBezTo>
                      <a:pt x="15629" y="193919"/>
                      <a:pt x="9841" y="211083"/>
                      <a:pt x="5279" y="228358"/>
                    </a:cubicBezTo>
                    <a:lnTo>
                      <a:pt x="82562" y="263890"/>
                    </a:lnTo>
                    <a:cubicBezTo>
                      <a:pt x="77912" y="287570"/>
                      <a:pt x="77128" y="311406"/>
                      <a:pt x="79878" y="334722"/>
                    </a:cubicBezTo>
                    <a:lnTo>
                      <a:pt x="0" y="364278"/>
                    </a:lnTo>
                    <a:cubicBezTo>
                      <a:pt x="6561" y="400020"/>
                      <a:pt x="19274" y="434360"/>
                      <a:pt x="37553" y="465772"/>
                    </a:cubicBezTo>
                    <a:lnTo>
                      <a:pt x="117431" y="436215"/>
                    </a:lnTo>
                    <a:cubicBezTo>
                      <a:pt x="130520" y="455710"/>
                      <a:pt x="146635" y="473294"/>
                      <a:pt x="165577" y="488238"/>
                    </a:cubicBezTo>
                    <a:lnTo>
                      <a:pt x="130045" y="565520"/>
                    </a:lnTo>
                    <a:cubicBezTo>
                      <a:pt x="144757" y="575671"/>
                      <a:pt x="160320" y="584927"/>
                      <a:pt x="177119" y="592658"/>
                    </a:cubicBezTo>
                    <a:cubicBezTo>
                      <a:pt x="193919" y="600379"/>
                      <a:pt x="211083" y="606166"/>
                      <a:pt x="228357" y="610728"/>
                    </a:cubicBezTo>
                    <a:lnTo>
                      <a:pt x="263890" y="533445"/>
                    </a:lnTo>
                    <a:cubicBezTo>
                      <a:pt x="287570" y="538095"/>
                      <a:pt x="311417" y="538879"/>
                      <a:pt x="334722" y="536129"/>
                    </a:cubicBezTo>
                    <a:lnTo>
                      <a:pt x="364278" y="616007"/>
                    </a:lnTo>
                    <a:cubicBezTo>
                      <a:pt x="400021" y="609447"/>
                      <a:pt x="434360" y="596734"/>
                      <a:pt x="465772" y="578454"/>
                    </a:cubicBezTo>
                    <a:lnTo>
                      <a:pt x="436215" y="498576"/>
                    </a:lnTo>
                    <a:cubicBezTo>
                      <a:pt x="455710" y="485487"/>
                      <a:pt x="473294" y="469373"/>
                      <a:pt x="488238" y="450430"/>
                    </a:cubicBezTo>
                    <a:lnTo>
                      <a:pt x="565520" y="485962"/>
                    </a:lnTo>
                    <a:cubicBezTo>
                      <a:pt x="575671" y="471250"/>
                      <a:pt x="584926" y="455688"/>
                      <a:pt x="592658" y="438888"/>
                    </a:cubicBezTo>
                    <a:cubicBezTo>
                      <a:pt x="600379" y="422089"/>
                      <a:pt x="606166" y="404925"/>
                      <a:pt x="610728" y="387650"/>
                    </a:cubicBezTo>
                    <a:lnTo>
                      <a:pt x="533445" y="352118"/>
                    </a:lnTo>
                    <a:cubicBezTo>
                      <a:pt x="538095" y="328437"/>
                      <a:pt x="538880" y="304591"/>
                      <a:pt x="536129" y="281286"/>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3032980" y="-79462"/>
                <a:ext cx="197366" cy="197366"/>
              </a:xfrm>
              <a:custGeom>
                <a:avLst/>
                <a:gdLst/>
                <a:ahLst/>
                <a:cxnLst/>
                <a:rect l="l" t="t" r="r" b="b"/>
                <a:pathLst>
                  <a:path w="158846" h="158846" extrusionOk="0">
                    <a:moveTo>
                      <a:pt x="151570" y="112592"/>
                    </a:moveTo>
                    <a:cubicBezTo>
                      <a:pt x="133246" y="152443"/>
                      <a:pt x="86095" y="169883"/>
                      <a:pt x="46255" y="151570"/>
                    </a:cubicBezTo>
                    <a:cubicBezTo>
                      <a:pt x="6404" y="133246"/>
                      <a:pt x="-11036" y="86095"/>
                      <a:pt x="7277" y="46255"/>
                    </a:cubicBezTo>
                    <a:cubicBezTo>
                      <a:pt x="25601" y="6404"/>
                      <a:pt x="72752" y="-11036"/>
                      <a:pt x="112592" y="7277"/>
                    </a:cubicBezTo>
                    <a:cubicBezTo>
                      <a:pt x="152442" y="25601"/>
                      <a:pt x="169883" y="72752"/>
                      <a:pt x="151570" y="112592"/>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2907873" y="-204571"/>
                <a:ext cx="447864" cy="447850"/>
              </a:xfrm>
              <a:custGeom>
                <a:avLst/>
                <a:gdLst/>
                <a:ahLst/>
                <a:cxnLst/>
                <a:rect l="l" t="t" r="r" b="b"/>
                <a:pathLst>
                  <a:path w="360454" h="360443" extrusionOk="0">
                    <a:moveTo>
                      <a:pt x="343921" y="255494"/>
                    </a:moveTo>
                    <a:cubicBezTo>
                      <a:pt x="302347" y="345909"/>
                      <a:pt x="195353" y="385495"/>
                      <a:pt x="104949" y="343921"/>
                    </a:cubicBezTo>
                    <a:cubicBezTo>
                      <a:pt x="14534" y="302347"/>
                      <a:pt x="-25052" y="195353"/>
                      <a:pt x="16522" y="104949"/>
                    </a:cubicBezTo>
                    <a:cubicBezTo>
                      <a:pt x="58096" y="14534"/>
                      <a:pt x="165090" y="-25052"/>
                      <a:pt x="255505" y="16522"/>
                    </a:cubicBezTo>
                    <a:cubicBezTo>
                      <a:pt x="345920" y="58096"/>
                      <a:pt x="385506" y="165090"/>
                      <a:pt x="343932" y="255505"/>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 name="Google Shape;42;p4"/>
            <p:cNvGrpSpPr/>
            <p:nvPr/>
          </p:nvGrpSpPr>
          <p:grpSpPr>
            <a:xfrm rot="5400000">
              <a:off x="7709220" y="71858"/>
              <a:ext cx="390805" cy="390805"/>
              <a:chOff x="2427459" y="401399"/>
              <a:chExt cx="477290" cy="477290"/>
            </a:xfrm>
          </p:grpSpPr>
          <p:sp>
            <p:nvSpPr>
              <p:cNvPr id="43" name="Google Shape;43;p4"/>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4"/>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4"/>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 name="Google Shape;46;p4"/>
            <p:cNvSpPr/>
            <p:nvPr/>
          </p:nvSpPr>
          <p:spPr>
            <a:xfrm rot="10800000">
              <a:off x="-1021000" y="4608509"/>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47" name="Google Shape;47;p4"/>
          <p:cNvSpPr txBox="1">
            <a:spLocks noGrp="1"/>
          </p:cNvSpPr>
          <p:nvPr>
            <p:ph type="title"/>
          </p:nvPr>
        </p:nvSpPr>
        <p:spPr>
          <a:xfrm>
            <a:off x="720000" y="445025"/>
            <a:ext cx="3653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48" name="Google Shape;48;p4"/>
          <p:cNvSpPr txBox="1">
            <a:spLocks noGrp="1"/>
          </p:cNvSpPr>
          <p:nvPr>
            <p:ph type="body" idx="1"/>
          </p:nvPr>
        </p:nvSpPr>
        <p:spPr>
          <a:xfrm>
            <a:off x="720000" y="1076275"/>
            <a:ext cx="3653400" cy="3182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grpSp>
        <p:nvGrpSpPr>
          <p:cNvPr id="50" name="Google Shape;50;p5"/>
          <p:cNvGrpSpPr/>
          <p:nvPr/>
        </p:nvGrpSpPr>
        <p:grpSpPr>
          <a:xfrm>
            <a:off x="-1031100" y="-890750"/>
            <a:ext cx="10313794" cy="6479310"/>
            <a:chOff x="-1031100" y="-890750"/>
            <a:chExt cx="10313794" cy="6479310"/>
          </a:xfrm>
        </p:grpSpPr>
        <p:grpSp>
          <p:nvGrpSpPr>
            <p:cNvPr id="51" name="Google Shape;51;p5"/>
            <p:cNvGrpSpPr/>
            <p:nvPr/>
          </p:nvGrpSpPr>
          <p:grpSpPr>
            <a:xfrm rot="-5400000" flipH="1">
              <a:off x="-205323" y="3748952"/>
              <a:ext cx="2140837" cy="1538381"/>
              <a:chOff x="7513333" y="882937"/>
              <a:chExt cx="922894" cy="663181"/>
            </a:xfrm>
          </p:grpSpPr>
          <p:sp>
            <p:nvSpPr>
              <p:cNvPr id="52" name="Google Shape;52;p5"/>
              <p:cNvSpPr/>
              <p:nvPr/>
            </p:nvSpPr>
            <p:spPr>
              <a:xfrm>
                <a:off x="7690032" y="923420"/>
                <a:ext cx="746194" cy="622698"/>
              </a:xfrm>
              <a:custGeom>
                <a:avLst/>
                <a:gdLst/>
                <a:ahLst/>
                <a:cxnLst/>
                <a:rect l="l" t="t" r="r" b="b"/>
                <a:pathLst>
                  <a:path w="604206" h="504209" extrusionOk="0">
                    <a:moveTo>
                      <a:pt x="601030" y="504209"/>
                    </a:moveTo>
                    <a:cubicBezTo>
                      <a:pt x="637262" y="263538"/>
                      <a:pt x="352225" y="124558"/>
                      <a:pt x="319832" y="225612"/>
                    </a:cubicBezTo>
                    <a:cubicBezTo>
                      <a:pt x="290180" y="318109"/>
                      <a:pt x="547225" y="329868"/>
                      <a:pt x="575063" y="188015"/>
                    </a:cubicBezTo>
                    <a:cubicBezTo>
                      <a:pt x="596133" y="80699"/>
                      <a:pt x="496726" y="-37082"/>
                      <a:pt x="337923" y="11108"/>
                    </a:cubicBezTo>
                    <a:cubicBezTo>
                      <a:pt x="253090" y="36840"/>
                      <a:pt x="124491" y="66491"/>
                      <a:pt x="0" y="43432"/>
                    </a:cubicBez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5"/>
              <p:cNvSpPr/>
              <p:nvPr/>
            </p:nvSpPr>
            <p:spPr>
              <a:xfrm>
                <a:off x="7513333" y="882937"/>
                <a:ext cx="197546" cy="93241"/>
              </a:xfrm>
              <a:custGeom>
                <a:avLst/>
                <a:gdLst/>
                <a:ahLst/>
                <a:cxnLst/>
                <a:rect l="l" t="t" r="r" b="b"/>
                <a:pathLst>
                  <a:path w="159956" h="75499" extrusionOk="0">
                    <a:moveTo>
                      <a:pt x="159956" y="0"/>
                    </a:moveTo>
                    <a:lnTo>
                      <a:pt x="124055" y="75499"/>
                    </a:lnTo>
                    <a:lnTo>
                      <a:pt x="0" y="68378"/>
                    </a:lnTo>
                    <a:lnTo>
                      <a:pt x="15995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5"/>
              <p:cNvSpPr/>
              <p:nvPr/>
            </p:nvSpPr>
            <p:spPr>
              <a:xfrm>
                <a:off x="7513333" y="967308"/>
                <a:ext cx="186584" cy="106499"/>
              </a:xfrm>
              <a:custGeom>
                <a:avLst/>
                <a:gdLst/>
                <a:ahLst/>
                <a:cxnLst/>
                <a:rect l="l" t="t" r="r" b="b"/>
                <a:pathLst>
                  <a:path w="151080" h="86234" extrusionOk="0">
                    <a:moveTo>
                      <a:pt x="151081" y="86235"/>
                    </a:moveTo>
                    <a:lnTo>
                      <a:pt x="124055" y="7122"/>
                    </a:lnTo>
                    <a:lnTo>
                      <a:pt x="0" y="0"/>
                    </a:lnTo>
                    <a:lnTo>
                      <a:pt x="151081" y="8623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5"/>
            <p:cNvGrpSpPr/>
            <p:nvPr/>
          </p:nvGrpSpPr>
          <p:grpSpPr>
            <a:xfrm>
              <a:off x="-1031100" y="-890750"/>
              <a:ext cx="10313794" cy="1736100"/>
              <a:chOff x="-1031100" y="-890750"/>
              <a:chExt cx="10313794" cy="1736100"/>
            </a:xfrm>
          </p:grpSpPr>
          <p:grpSp>
            <p:nvGrpSpPr>
              <p:cNvPr id="56" name="Google Shape;56;p5"/>
              <p:cNvGrpSpPr/>
              <p:nvPr/>
            </p:nvGrpSpPr>
            <p:grpSpPr>
              <a:xfrm flipH="1">
                <a:off x="8443063" y="-60092"/>
                <a:ext cx="839631" cy="839631"/>
                <a:chOff x="2749288" y="-363169"/>
                <a:chExt cx="765389" cy="765389"/>
              </a:xfrm>
            </p:grpSpPr>
            <p:sp>
              <p:nvSpPr>
                <p:cNvPr id="57" name="Google Shape;57;p5"/>
                <p:cNvSpPr/>
                <p:nvPr/>
              </p:nvSpPr>
              <p:spPr>
                <a:xfrm>
                  <a:off x="2749288" y="-363169"/>
                  <a:ext cx="765389" cy="765389"/>
                </a:xfrm>
                <a:custGeom>
                  <a:avLst/>
                  <a:gdLst/>
                  <a:ahLst/>
                  <a:cxnLst/>
                  <a:rect l="l" t="t" r="r" b="b"/>
                  <a:pathLst>
                    <a:path w="616007" h="616007" extrusionOk="0">
                      <a:moveTo>
                        <a:pt x="536129" y="281275"/>
                      </a:moveTo>
                      <a:lnTo>
                        <a:pt x="616007" y="251718"/>
                      </a:lnTo>
                      <a:cubicBezTo>
                        <a:pt x="609447" y="215976"/>
                        <a:pt x="596734" y="181637"/>
                        <a:pt x="578454" y="150235"/>
                      </a:cubicBezTo>
                      <a:lnTo>
                        <a:pt x="498576" y="179792"/>
                      </a:lnTo>
                      <a:cubicBezTo>
                        <a:pt x="485487" y="160298"/>
                        <a:pt x="469362" y="142714"/>
                        <a:pt x="450430" y="127770"/>
                      </a:cubicBezTo>
                      <a:lnTo>
                        <a:pt x="485962" y="50487"/>
                      </a:lnTo>
                      <a:cubicBezTo>
                        <a:pt x="471250" y="40337"/>
                        <a:pt x="455688" y="31081"/>
                        <a:pt x="438888" y="23349"/>
                      </a:cubicBezTo>
                      <a:cubicBezTo>
                        <a:pt x="422089" y="15629"/>
                        <a:pt x="404924" y="9841"/>
                        <a:pt x="387650" y="5279"/>
                      </a:cubicBezTo>
                      <a:lnTo>
                        <a:pt x="352118" y="82562"/>
                      </a:lnTo>
                      <a:cubicBezTo>
                        <a:pt x="328448" y="77912"/>
                        <a:pt x="304602" y="77128"/>
                        <a:pt x="281286" y="79878"/>
                      </a:cubicBezTo>
                      <a:lnTo>
                        <a:pt x="251729" y="0"/>
                      </a:lnTo>
                      <a:cubicBezTo>
                        <a:pt x="215987" y="6561"/>
                        <a:pt x="181648" y="19274"/>
                        <a:pt x="150235" y="37553"/>
                      </a:cubicBezTo>
                      <a:lnTo>
                        <a:pt x="179792" y="117431"/>
                      </a:lnTo>
                      <a:cubicBezTo>
                        <a:pt x="160298" y="130520"/>
                        <a:pt x="142714" y="146635"/>
                        <a:pt x="127770" y="165577"/>
                      </a:cubicBezTo>
                      <a:lnTo>
                        <a:pt x="50487" y="130045"/>
                      </a:lnTo>
                      <a:cubicBezTo>
                        <a:pt x="40337" y="144757"/>
                        <a:pt x="31081" y="160320"/>
                        <a:pt x="23349" y="177119"/>
                      </a:cubicBezTo>
                      <a:cubicBezTo>
                        <a:pt x="15629" y="193919"/>
                        <a:pt x="9841" y="211083"/>
                        <a:pt x="5279" y="228358"/>
                      </a:cubicBezTo>
                      <a:lnTo>
                        <a:pt x="82562" y="263890"/>
                      </a:lnTo>
                      <a:cubicBezTo>
                        <a:pt x="77912" y="287570"/>
                        <a:pt x="77128" y="311406"/>
                        <a:pt x="79878" y="334722"/>
                      </a:cubicBezTo>
                      <a:lnTo>
                        <a:pt x="0" y="364278"/>
                      </a:lnTo>
                      <a:cubicBezTo>
                        <a:pt x="6561" y="400020"/>
                        <a:pt x="19274" y="434360"/>
                        <a:pt x="37553" y="465772"/>
                      </a:cubicBezTo>
                      <a:lnTo>
                        <a:pt x="117431" y="436215"/>
                      </a:lnTo>
                      <a:cubicBezTo>
                        <a:pt x="130520" y="455710"/>
                        <a:pt x="146635" y="473294"/>
                        <a:pt x="165577" y="488238"/>
                      </a:cubicBezTo>
                      <a:lnTo>
                        <a:pt x="130045" y="565520"/>
                      </a:lnTo>
                      <a:cubicBezTo>
                        <a:pt x="144757" y="575671"/>
                        <a:pt x="160320" y="584927"/>
                        <a:pt x="177119" y="592658"/>
                      </a:cubicBezTo>
                      <a:cubicBezTo>
                        <a:pt x="193919" y="600379"/>
                        <a:pt x="211083" y="606166"/>
                        <a:pt x="228357" y="610728"/>
                      </a:cubicBezTo>
                      <a:lnTo>
                        <a:pt x="263890" y="533445"/>
                      </a:lnTo>
                      <a:cubicBezTo>
                        <a:pt x="287570" y="538095"/>
                        <a:pt x="311417" y="538879"/>
                        <a:pt x="334722" y="536129"/>
                      </a:cubicBezTo>
                      <a:lnTo>
                        <a:pt x="364278" y="616007"/>
                      </a:lnTo>
                      <a:cubicBezTo>
                        <a:pt x="400021" y="609447"/>
                        <a:pt x="434360" y="596734"/>
                        <a:pt x="465772" y="578454"/>
                      </a:cubicBezTo>
                      <a:lnTo>
                        <a:pt x="436215" y="498576"/>
                      </a:lnTo>
                      <a:cubicBezTo>
                        <a:pt x="455710" y="485487"/>
                        <a:pt x="473294" y="469373"/>
                        <a:pt x="488238" y="450430"/>
                      </a:cubicBezTo>
                      <a:lnTo>
                        <a:pt x="565520" y="485962"/>
                      </a:lnTo>
                      <a:cubicBezTo>
                        <a:pt x="575671" y="471250"/>
                        <a:pt x="584926" y="455688"/>
                        <a:pt x="592658" y="438888"/>
                      </a:cubicBezTo>
                      <a:cubicBezTo>
                        <a:pt x="600379" y="422089"/>
                        <a:pt x="606166" y="404925"/>
                        <a:pt x="610728" y="387650"/>
                      </a:cubicBezTo>
                      <a:lnTo>
                        <a:pt x="533445" y="352118"/>
                      </a:lnTo>
                      <a:cubicBezTo>
                        <a:pt x="538095" y="328437"/>
                        <a:pt x="538880" y="304591"/>
                        <a:pt x="536129" y="281286"/>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5"/>
                <p:cNvSpPr/>
                <p:nvPr/>
              </p:nvSpPr>
              <p:spPr>
                <a:xfrm>
                  <a:off x="3032980" y="-79462"/>
                  <a:ext cx="197366" cy="197366"/>
                </a:xfrm>
                <a:custGeom>
                  <a:avLst/>
                  <a:gdLst/>
                  <a:ahLst/>
                  <a:cxnLst/>
                  <a:rect l="l" t="t" r="r" b="b"/>
                  <a:pathLst>
                    <a:path w="158846" h="158846" extrusionOk="0">
                      <a:moveTo>
                        <a:pt x="151570" y="112592"/>
                      </a:moveTo>
                      <a:cubicBezTo>
                        <a:pt x="133246" y="152443"/>
                        <a:pt x="86095" y="169883"/>
                        <a:pt x="46255" y="151570"/>
                      </a:cubicBezTo>
                      <a:cubicBezTo>
                        <a:pt x="6404" y="133246"/>
                        <a:pt x="-11036" y="86095"/>
                        <a:pt x="7277" y="46255"/>
                      </a:cubicBezTo>
                      <a:cubicBezTo>
                        <a:pt x="25601" y="6404"/>
                        <a:pt x="72752" y="-11036"/>
                        <a:pt x="112592" y="7277"/>
                      </a:cubicBezTo>
                      <a:cubicBezTo>
                        <a:pt x="152442" y="25601"/>
                        <a:pt x="169883" y="72752"/>
                        <a:pt x="151570" y="112592"/>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5"/>
                <p:cNvSpPr/>
                <p:nvPr/>
              </p:nvSpPr>
              <p:spPr>
                <a:xfrm>
                  <a:off x="2907873" y="-204571"/>
                  <a:ext cx="447864" cy="447850"/>
                </a:xfrm>
                <a:custGeom>
                  <a:avLst/>
                  <a:gdLst/>
                  <a:ahLst/>
                  <a:cxnLst/>
                  <a:rect l="l" t="t" r="r" b="b"/>
                  <a:pathLst>
                    <a:path w="360454" h="360443" extrusionOk="0">
                      <a:moveTo>
                        <a:pt x="343921" y="255494"/>
                      </a:moveTo>
                      <a:cubicBezTo>
                        <a:pt x="302347" y="345909"/>
                        <a:pt x="195353" y="385495"/>
                        <a:pt x="104949" y="343921"/>
                      </a:cubicBezTo>
                      <a:cubicBezTo>
                        <a:pt x="14534" y="302347"/>
                        <a:pt x="-25052" y="195353"/>
                        <a:pt x="16522" y="104949"/>
                      </a:cubicBezTo>
                      <a:cubicBezTo>
                        <a:pt x="58096" y="14534"/>
                        <a:pt x="165090" y="-25052"/>
                        <a:pt x="255505" y="16522"/>
                      </a:cubicBezTo>
                      <a:cubicBezTo>
                        <a:pt x="345920" y="58096"/>
                        <a:pt x="385506" y="165090"/>
                        <a:pt x="343932" y="255505"/>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 name="Google Shape;60;p5"/>
              <p:cNvSpPr/>
              <p:nvPr/>
            </p:nvSpPr>
            <p:spPr>
              <a:xfrm>
                <a:off x="-1031100" y="-8907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61" name="Google Shape;61;p5"/>
          <p:cNvSpPr txBox="1">
            <a:spLocks noGrp="1"/>
          </p:cNvSpPr>
          <p:nvPr>
            <p:ph type="subTitle" idx="1"/>
          </p:nvPr>
        </p:nvSpPr>
        <p:spPr>
          <a:xfrm>
            <a:off x="720008" y="1393450"/>
            <a:ext cx="4366800" cy="4725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400"/>
              <a:buFont typeface="Raleway"/>
              <a:buNone/>
              <a:defRPr sz="1800" b="1">
                <a:solidFill>
                  <a:schemeClr val="dk1"/>
                </a:solidFill>
                <a:latin typeface="Raleway"/>
                <a:ea typeface="Raleway"/>
                <a:cs typeface="Raleway"/>
                <a:sym typeface="Raleway"/>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62" name="Google Shape;62;p5"/>
          <p:cNvSpPr txBox="1">
            <a:spLocks noGrp="1"/>
          </p:cNvSpPr>
          <p:nvPr>
            <p:ph type="subTitle" idx="2"/>
          </p:nvPr>
        </p:nvSpPr>
        <p:spPr>
          <a:xfrm>
            <a:off x="720010" y="2996324"/>
            <a:ext cx="4366800" cy="47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63" name="Google Shape;63;p5"/>
          <p:cNvSpPr txBox="1">
            <a:spLocks noGrp="1"/>
          </p:cNvSpPr>
          <p:nvPr>
            <p:ph type="subTitle" idx="3"/>
          </p:nvPr>
        </p:nvSpPr>
        <p:spPr>
          <a:xfrm>
            <a:off x="720000" y="1730975"/>
            <a:ext cx="4366800" cy="100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4" name="Google Shape;64;p5"/>
          <p:cNvSpPr txBox="1">
            <a:spLocks noGrp="1"/>
          </p:cNvSpPr>
          <p:nvPr>
            <p:ph type="subTitle" idx="4"/>
          </p:nvPr>
        </p:nvSpPr>
        <p:spPr>
          <a:xfrm>
            <a:off x="719988" y="3333850"/>
            <a:ext cx="4366800" cy="100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5" name="Google Shape;6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grpSp>
        <p:nvGrpSpPr>
          <p:cNvPr id="67" name="Google Shape;67;p6"/>
          <p:cNvGrpSpPr/>
          <p:nvPr/>
        </p:nvGrpSpPr>
        <p:grpSpPr>
          <a:xfrm>
            <a:off x="-1031100" y="-1582541"/>
            <a:ext cx="11206200" cy="7616791"/>
            <a:chOff x="-1031100" y="-1582541"/>
            <a:chExt cx="11206200" cy="7616791"/>
          </a:xfrm>
        </p:grpSpPr>
        <p:grpSp>
          <p:nvGrpSpPr>
            <p:cNvPr id="68" name="Google Shape;68;p6"/>
            <p:cNvGrpSpPr/>
            <p:nvPr/>
          </p:nvGrpSpPr>
          <p:grpSpPr>
            <a:xfrm>
              <a:off x="6459735" y="-1582541"/>
              <a:ext cx="2980067" cy="2027573"/>
              <a:chOff x="3522030" y="-292048"/>
              <a:chExt cx="1428261" cy="971665"/>
            </a:xfrm>
          </p:grpSpPr>
          <p:sp>
            <p:nvSpPr>
              <p:cNvPr id="69" name="Google Shape;69;p6"/>
              <p:cNvSpPr/>
              <p:nvPr/>
            </p:nvSpPr>
            <p:spPr>
              <a:xfrm rot="10800000" flipH="1">
                <a:off x="3522030" y="-292048"/>
                <a:ext cx="1428261" cy="929309"/>
              </a:xfrm>
              <a:custGeom>
                <a:avLst/>
                <a:gdLst/>
                <a:ahLst/>
                <a:cxnLst/>
                <a:rect l="l" t="t" r="r" b="b"/>
                <a:pathLst>
                  <a:path w="1261158" h="820582" extrusionOk="0">
                    <a:moveTo>
                      <a:pt x="744804" y="16120"/>
                    </a:moveTo>
                    <a:cubicBezTo>
                      <a:pt x="817592" y="2265"/>
                      <a:pt x="1060026" y="-38485"/>
                      <a:pt x="1192618" y="104091"/>
                    </a:cubicBezTo>
                    <a:cubicBezTo>
                      <a:pt x="1325211" y="246668"/>
                      <a:pt x="1261884" y="440608"/>
                      <a:pt x="1033317" y="493049"/>
                    </a:cubicBezTo>
                    <a:cubicBezTo>
                      <a:pt x="804749" y="545490"/>
                      <a:pt x="515985" y="430755"/>
                      <a:pt x="420815" y="391136"/>
                    </a:cubicBezTo>
                    <a:cubicBezTo>
                      <a:pt x="300425" y="341001"/>
                      <a:pt x="69051" y="342316"/>
                      <a:pt x="13348" y="529666"/>
                    </a:cubicBezTo>
                    <a:cubicBezTo>
                      <a:pt x="-49501" y="741040"/>
                      <a:pt x="124962" y="818603"/>
                      <a:pt x="216979" y="820583"/>
                    </a:cubicBezTo>
                  </a:path>
                </a:pathLst>
              </a:custGeom>
              <a:no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6"/>
              <p:cNvSpPr/>
              <p:nvPr/>
            </p:nvSpPr>
            <p:spPr>
              <a:xfrm>
                <a:off x="4094853" y="481238"/>
                <a:ext cx="199574" cy="156122"/>
              </a:xfrm>
              <a:custGeom>
                <a:avLst/>
                <a:gdLst/>
                <a:ahLst/>
                <a:cxnLst/>
                <a:rect l="l" t="t" r="r" b="b"/>
                <a:pathLst>
                  <a:path w="176224" h="137856" extrusionOk="0">
                    <a:moveTo>
                      <a:pt x="176225" y="0"/>
                    </a:moveTo>
                    <a:lnTo>
                      <a:pt x="154899" y="80630"/>
                    </a:lnTo>
                    <a:lnTo>
                      <a:pt x="0" y="137856"/>
                    </a:lnTo>
                    <a:lnTo>
                      <a:pt x="17622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6"/>
              <p:cNvSpPr/>
              <p:nvPr/>
            </p:nvSpPr>
            <p:spPr>
              <a:xfrm>
                <a:off x="4094853" y="572454"/>
                <a:ext cx="237508" cy="64808"/>
              </a:xfrm>
              <a:custGeom>
                <a:avLst/>
                <a:gdLst/>
                <a:ahLst/>
                <a:cxnLst/>
                <a:rect l="l" t="t" r="r" b="b"/>
                <a:pathLst>
                  <a:path w="209720" h="57226" extrusionOk="0">
                    <a:moveTo>
                      <a:pt x="154899" y="0"/>
                    </a:moveTo>
                    <a:lnTo>
                      <a:pt x="209721" y="41435"/>
                    </a:lnTo>
                    <a:lnTo>
                      <a:pt x="0" y="57226"/>
                    </a:lnTo>
                    <a:lnTo>
                      <a:pt x="15489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6"/>
              <p:cNvSpPr/>
              <p:nvPr/>
            </p:nvSpPr>
            <p:spPr>
              <a:xfrm>
                <a:off x="4094853" y="598489"/>
                <a:ext cx="196569" cy="81128"/>
              </a:xfrm>
              <a:custGeom>
                <a:avLst/>
                <a:gdLst/>
                <a:ahLst/>
                <a:cxnLst/>
                <a:rect l="l" t="t" r="r" b="b"/>
                <a:pathLst>
                  <a:path w="173571" h="71636" extrusionOk="0">
                    <a:moveTo>
                      <a:pt x="0" y="34214"/>
                    </a:moveTo>
                    <a:lnTo>
                      <a:pt x="154333" y="0"/>
                    </a:lnTo>
                    <a:lnTo>
                      <a:pt x="173572" y="71636"/>
                    </a:lnTo>
                    <a:lnTo>
                      <a:pt x="0" y="3421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 name="Google Shape;73;p6"/>
            <p:cNvGrpSpPr/>
            <p:nvPr/>
          </p:nvGrpSpPr>
          <p:grpSpPr>
            <a:xfrm>
              <a:off x="-1031100" y="-890750"/>
              <a:ext cx="11206200" cy="6925000"/>
              <a:chOff x="-1031100" y="-890750"/>
              <a:chExt cx="11206200" cy="6925000"/>
            </a:xfrm>
          </p:grpSpPr>
          <p:grpSp>
            <p:nvGrpSpPr>
              <p:cNvPr id="74" name="Google Shape;74;p6"/>
              <p:cNvGrpSpPr/>
              <p:nvPr/>
            </p:nvGrpSpPr>
            <p:grpSpPr>
              <a:xfrm>
                <a:off x="-357663" y="3548811"/>
                <a:ext cx="926282" cy="1501878"/>
                <a:chOff x="-357663" y="3548811"/>
                <a:chExt cx="926282" cy="1501878"/>
              </a:xfrm>
            </p:grpSpPr>
            <p:grpSp>
              <p:nvGrpSpPr>
                <p:cNvPr id="75" name="Google Shape;75;p6"/>
                <p:cNvGrpSpPr/>
                <p:nvPr/>
              </p:nvGrpSpPr>
              <p:grpSpPr>
                <a:xfrm>
                  <a:off x="-357663" y="3548811"/>
                  <a:ext cx="839631" cy="839631"/>
                  <a:chOff x="2749288" y="-363169"/>
                  <a:chExt cx="765389" cy="765389"/>
                </a:xfrm>
              </p:grpSpPr>
              <p:sp>
                <p:nvSpPr>
                  <p:cNvPr id="76" name="Google Shape;76;p6"/>
                  <p:cNvSpPr/>
                  <p:nvPr/>
                </p:nvSpPr>
                <p:spPr>
                  <a:xfrm>
                    <a:off x="2749288" y="-363169"/>
                    <a:ext cx="765389" cy="765389"/>
                  </a:xfrm>
                  <a:custGeom>
                    <a:avLst/>
                    <a:gdLst/>
                    <a:ahLst/>
                    <a:cxnLst/>
                    <a:rect l="l" t="t" r="r" b="b"/>
                    <a:pathLst>
                      <a:path w="616007" h="616007" extrusionOk="0">
                        <a:moveTo>
                          <a:pt x="536129" y="281275"/>
                        </a:moveTo>
                        <a:lnTo>
                          <a:pt x="616007" y="251718"/>
                        </a:lnTo>
                        <a:cubicBezTo>
                          <a:pt x="609447" y="215976"/>
                          <a:pt x="596734" y="181637"/>
                          <a:pt x="578454" y="150235"/>
                        </a:cubicBezTo>
                        <a:lnTo>
                          <a:pt x="498576" y="179792"/>
                        </a:lnTo>
                        <a:cubicBezTo>
                          <a:pt x="485487" y="160298"/>
                          <a:pt x="469362" y="142714"/>
                          <a:pt x="450430" y="127770"/>
                        </a:cubicBezTo>
                        <a:lnTo>
                          <a:pt x="485962" y="50487"/>
                        </a:lnTo>
                        <a:cubicBezTo>
                          <a:pt x="471250" y="40337"/>
                          <a:pt x="455688" y="31081"/>
                          <a:pt x="438888" y="23349"/>
                        </a:cubicBezTo>
                        <a:cubicBezTo>
                          <a:pt x="422089" y="15629"/>
                          <a:pt x="404924" y="9841"/>
                          <a:pt x="387650" y="5279"/>
                        </a:cubicBezTo>
                        <a:lnTo>
                          <a:pt x="352118" y="82562"/>
                        </a:lnTo>
                        <a:cubicBezTo>
                          <a:pt x="328448" y="77912"/>
                          <a:pt x="304602" y="77128"/>
                          <a:pt x="281286" y="79878"/>
                        </a:cubicBezTo>
                        <a:lnTo>
                          <a:pt x="251729" y="0"/>
                        </a:lnTo>
                        <a:cubicBezTo>
                          <a:pt x="215987" y="6561"/>
                          <a:pt x="181648" y="19274"/>
                          <a:pt x="150235" y="37553"/>
                        </a:cubicBezTo>
                        <a:lnTo>
                          <a:pt x="179792" y="117431"/>
                        </a:lnTo>
                        <a:cubicBezTo>
                          <a:pt x="160298" y="130520"/>
                          <a:pt x="142714" y="146635"/>
                          <a:pt x="127770" y="165577"/>
                        </a:cubicBezTo>
                        <a:lnTo>
                          <a:pt x="50487" y="130045"/>
                        </a:lnTo>
                        <a:cubicBezTo>
                          <a:pt x="40337" y="144757"/>
                          <a:pt x="31081" y="160320"/>
                          <a:pt x="23349" y="177119"/>
                        </a:cubicBezTo>
                        <a:cubicBezTo>
                          <a:pt x="15629" y="193919"/>
                          <a:pt x="9841" y="211083"/>
                          <a:pt x="5279" y="228358"/>
                        </a:cubicBezTo>
                        <a:lnTo>
                          <a:pt x="82562" y="263890"/>
                        </a:lnTo>
                        <a:cubicBezTo>
                          <a:pt x="77912" y="287570"/>
                          <a:pt x="77128" y="311406"/>
                          <a:pt x="79878" y="334722"/>
                        </a:cubicBezTo>
                        <a:lnTo>
                          <a:pt x="0" y="364278"/>
                        </a:lnTo>
                        <a:cubicBezTo>
                          <a:pt x="6561" y="400020"/>
                          <a:pt x="19274" y="434360"/>
                          <a:pt x="37553" y="465772"/>
                        </a:cubicBezTo>
                        <a:lnTo>
                          <a:pt x="117431" y="436215"/>
                        </a:lnTo>
                        <a:cubicBezTo>
                          <a:pt x="130520" y="455710"/>
                          <a:pt x="146635" y="473294"/>
                          <a:pt x="165577" y="488238"/>
                        </a:cubicBezTo>
                        <a:lnTo>
                          <a:pt x="130045" y="565520"/>
                        </a:lnTo>
                        <a:cubicBezTo>
                          <a:pt x="144757" y="575671"/>
                          <a:pt x="160320" y="584927"/>
                          <a:pt x="177119" y="592658"/>
                        </a:cubicBezTo>
                        <a:cubicBezTo>
                          <a:pt x="193919" y="600379"/>
                          <a:pt x="211083" y="606166"/>
                          <a:pt x="228357" y="610728"/>
                        </a:cubicBezTo>
                        <a:lnTo>
                          <a:pt x="263890" y="533445"/>
                        </a:lnTo>
                        <a:cubicBezTo>
                          <a:pt x="287570" y="538095"/>
                          <a:pt x="311417" y="538879"/>
                          <a:pt x="334722" y="536129"/>
                        </a:cubicBezTo>
                        <a:lnTo>
                          <a:pt x="364278" y="616007"/>
                        </a:lnTo>
                        <a:cubicBezTo>
                          <a:pt x="400021" y="609447"/>
                          <a:pt x="434360" y="596734"/>
                          <a:pt x="465772" y="578454"/>
                        </a:cubicBezTo>
                        <a:lnTo>
                          <a:pt x="436215" y="498576"/>
                        </a:lnTo>
                        <a:cubicBezTo>
                          <a:pt x="455710" y="485487"/>
                          <a:pt x="473294" y="469373"/>
                          <a:pt x="488238" y="450430"/>
                        </a:cubicBezTo>
                        <a:lnTo>
                          <a:pt x="565520" y="485962"/>
                        </a:lnTo>
                        <a:cubicBezTo>
                          <a:pt x="575671" y="471250"/>
                          <a:pt x="584926" y="455688"/>
                          <a:pt x="592658" y="438888"/>
                        </a:cubicBezTo>
                        <a:cubicBezTo>
                          <a:pt x="600379" y="422089"/>
                          <a:pt x="606166" y="404925"/>
                          <a:pt x="610728" y="387650"/>
                        </a:cubicBezTo>
                        <a:lnTo>
                          <a:pt x="533445" y="352118"/>
                        </a:lnTo>
                        <a:cubicBezTo>
                          <a:pt x="538095" y="328437"/>
                          <a:pt x="538880" y="304591"/>
                          <a:pt x="536129" y="281286"/>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6"/>
                  <p:cNvSpPr/>
                  <p:nvPr/>
                </p:nvSpPr>
                <p:spPr>
                  <a:xfrm>
                    <a:off x="3032980" y="-79462"/>
                    <a:ext cx="197366" cy="197366"/>
                  </a:xfrm>
                  <a:custGeom>
                    <a:avLst/>
                    <a:gdLst/>
                    <a:ahLst/>
                    <a:cxnLst/>
                    <a:rect l="l" t="t" r="r" b="b"/>
                    <a:pathLst>
                      <a:path w="158846" h="158846" extrusionOk="0">
                        <a:moveTo>
                          <a:pt x="151570" y="112592"/>
                        </a:moveTo>
                        <a:cubicBezTo>
                          <a:pt x="133246" y="152443"/>
                          <a:pt x="86095" y="169883"/>
                          <a:pt x="46255" y="151570"/>
                        </a:cubicBezTo>
                        <a:cubicBezTo>
                          <a:pt x="6404" y="133246"/>
                          <a:pt x="-11036" y="86095"/>
                          <a:pt x="7277" y="46255"/>
                        </a:cubicBezTo>
                        <a:cubicBezTo>
                          <a:pt x="25601" y="6404"/>
                          <a:pt x="72752" y="-11036"/>
                          <a:pt x="112592" y="7277"/>
                        </a:cubicBezTo>
                        <a:cubicBezTo>
                          <a:pt x="152442" y="25601"/>
                          <a:pt x="169883" y="72752"/>
                          <a:pt x="151570" y="112592"/>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6"/>
                  <p:cNvSpPr/>
                  <p:nvPr/>
                </p:nvSpPr>
                <p:spPr>
                  <a:xfrm>
                    <a:off x="2907873" y="-204571"/>
                    <a:ext cx="447864" cy="447850"/>
                  </a:xfrm>
                  <a:custGeom>
                    <a:avLst/>
                    <a:gdLst/>
                    <a:ahLst/>
                    <a:cxnLst/>
                    <a:rect l="l" t="t" r="r" b="b"/>
                    <a:pathLst>
                      <a:path w="360454" h="360443" extrusionOk="0">
                        <a:moveTo>
                          <a:pt x="343921" y="255494"/>
                        </a:moveTo>
                        <a:cubicBezTo>
                          <a:pt x="302347" y="345909"/>
                          <a:pt x="195353" y="385495"/>
                          <a:pt x="104949" y="343921"/>
                        </a:cubicBezTo>
                        <a:cubicBezTo>
                          <a:pt x="14534" y="302347"/>
                          <a:pt x="-25052" y="195353"/>
                          <a:pt x="16522" y="104949"/>
                        </a:cubicBezTo>
                        <a:cubicBezTo>
                          <a:pt x="58096" y="14534"/>
                          <a:pt x="165090" y="-25052"/>
                          <a:pt x="255505" y="16522"/>
                        </a:cubicBezTo>
                        <a:cubicBezTo>
                          <a:pt x="345920" y="58096"/>
                          <a:pt x="385506" y="165090"/>
                          <a:pt x="343932" y="255505"/>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 name="Google Shape;79;p6"/>
                <p:cNvGrpSpPr/>
                <p:nvPr/>
              </p:nvGrpSpPr>
              <p:grpSpPr>
                <a:xfrm>
                  <a:off x="177814" y="4659883"/>
                  <a:ext cx="390805" cy="390805"/>
                  <a:chOff x="2427459" y="401399"/>
                  <a:chExt cx="477290" cy="477290"/>
                </a:xfrm>
              </p:grpSpPr>
              <p:sp>
                <p:nvSpPr>
                  <p:cNvPr id="80" name="Google Shape;80;p6"/>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6"/>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6"/>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3" name="Google Shape;83;p6"/>
              <p:cNvSpPr/>
              <p:nvPr/>
            </p:nvSpPr>
            <p:spPr>
              <a:xfrm>
                <a:off x="-1031100" y="-8907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4" name="Google Shape;84;p6"/>
              <p:cNvSpPr/>
              <p:nvPr/>
            </p:nvSpPr>
            <p:spPr>
              <a:xfrm>
                <a:off x="8439000" y="42981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85" name="Google Shape;8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6"/>
        <p:cNvGrpSpPr/>
        <p:nvPr/>
      </p:nvGrpSpPr>
      <p:grpSpPr>
        <a:xfrm>
          <a:off x="0" y="0"/>
          <a:ext cx="0" cy="0"/>
          <a:chOff x="0" y="0"/>
          <a:chExt cx="0" cy="0"/>
        </a:xfrm>
      </p:grpSpPr>
      <p:grpSp>
        <p:nvGrpSpPr>
          <p:cNvPr id="87" name="Google Shape;87;p7"/>
          <p:cNvGrpSpPr/>
          <p:nvPr/>
        </p:nvGrpSpPr>
        <p:grpSpPr>
          <a:xfrm>
            <a:off x="-1031100" y="-890750"/>
            <a:ext cx="11206200" cy="6925000"/>
            <a:chOff x="-1031100" y="-890750"/>
            <a:chExt cx="11206200" cy="6925000"/>
          </a:xfrm>
        </p:grpSpPr>
        <p:grpSp>
          <p:nvGrpSpPr>
            <p:cNvPr id="88" name="Google Shape;88;p7"/>
            <p:cNvGrpSpPr/>
            <p:nvPr/>
          </p:nvGrpSpPr>
          <p:grpSpPr>
            <a:xfrm>
              <a:off x="-2" y="-89842"/>
              <a:ext cx="839631" cy="1426093"/>
              <a:chOff x="-2" y="-89842"/>
              <a:chExt cx="839631" cy="1426093"/>
            </a:xfrm>
          </p:grpSpPr>
          <p:grpSp>
            <p:nvGrpSpPr>
              <p:cNvPr id="89" name="Google Shape;89;p7"/>
              <p:cNvGrpSpPr/>
              <p:nvPr/>
            </p:nvGrpSpPr>
            <p:grpSpPr>
              <a:xfrm>
                <a:off x="-2" y="-89842"/>
                <a:ext cx="839631" cy="839631"/>
                <a:chOff x="2749288" y="-363169"/>
                <a:chExt cx="765389" cy="765389"/>
              </a:xfrm>
            </p:grpSpPr>
            <p:sp>
              <p:nvSpPr>
                <p:cNvPr id="90" name="Google Shape;90;p7"/>
                <p:cNvSpPr/>
                <p:nvPr/>
              </p:nvSpPr>
              <p:spPr>
                <a:xfrm>
                  <a:off x="2749288" y="-363169"/>
                  <a:ext cx="765389" cy="765389"/>
                </a:xfrm>
                <a:custGeom>
                  <a:avLst/>
                  <a:gdLst/>
                  <a:ahLst/>
                  <a:cxnLst/>
                  <a:rect l="l" t="t" r="r" b="b"/>
                  <a:pathLst>
                    <a:path w="616007" h="616007" extrusionOk="0">
                      <a:moveTo>
                        <a:pt x="536129" y="281275"/>
                      </a:moveTo>
                      <a:lnTo>
                        <a:pt x="616007" y="251718"/>
                      </a:lnTo>
                      <a:cubicBezTo>
                        <a:pt x="609447" y="215976"/>
                        <a:pt x="596734" y="181637"/>
                        <a:pt x="578454" y="150235"/>
                      </a:cubicBezTo>
                      <a:lnTo>
                        <a:pt x="498576" y="179792"/>
                      </a:lnTo>
                      <a:cubicBezTo>
                        <a:pt x="485487" y="160298"/>
                        <a:pt x="469362" y="142714"/>
                        <a:pt x="450430" y="127770"/>
                      </a:cubicBezTo>
                      <a:lnTo>
                        <a:pt x="485962" y="50487"/>
                      </a:lnTo>
                      <a:cubicBezTo>
                        <a:pt x="471250" y="40337"/>
                        <a:pt x="455688" y="31081"/>
                        <a:pt x="438888" y="23349"/>
                      </a:cubicBezTo>
                      <a:cubicBezTo>
                        <a:pt x="422089" y="15629"/>
                        <a:pt x="404924" y="9841"/>
                        <a:pt x="387650" y="5279"/>
                      </a:cubicBezTo>
                      <a:lnTo>
                        <a:pt x="352118" y="82562"/>
                      </a:lnTo>
                      <a:cubicBezTo>
                        <a:pt x="328448" y="77912"/>
                        <a:pt x="304602" y="77128"/>
                        <a:pt x="281286" y="79878"/>
                      </a:cubicBezTo>
                      <a:lnTo>
                        <a:pt x="251729" y="0"/>
                      </a:lnTo>
                      <a:cubicBezTo>
                        <a:pt x="215987" y="6561"/>
                        <a:pt x="181648" y="19274"/>
                        <a:pt x="150235" y="37553"/>
                      </a:cubicBezTo>
                      <a:lnTo>
                        <a:pt x="179792" y="117431"/>
                      </a:lnTo>
                      <a:cubicBezTo>
                        <a:pt x="160298" y="130520"/>
                        <a:pt x="142714" y="146635"/>
                        <a:pt x="127770" y="165577"/>
                      </a:cubicBezTo>
                      <a:lnTo>
                        <a:pt x="50487" y="130045"/>
                      </a:lnTo>
                      <a:cubicBezTo>
                        <a:pt x="40337" y="144757"/>
                        <a:pt x="31081" y="160320"/>
                        <a:pt x="23349" y="177119"/>
                      </a:cubicBezTo>
                      <a:cubicBezTo>
                        <a:pt x="15629" y="193919"/>
                        <a:pt x="9841" y="211083"/>
                        <a:pt x="5279" y="228358"/>
                      </a:cubicBezTo>
                      <a:lnTo>
                        <a:pt x="82562" y="263890"/>
                      </a:lnTo>
                      <a:cubicBezTo>
                        <a:pt x="77912" y="287570"/>
                        <a:pt x="77128" y="311406"/>
                        <a:pt x="79878" y="334722"/>
                      </a:cubicBezTo>
                      <a:lnTo>
                        <a:pt x="0" y="364278"/>
                      </a:lnTo>
                      <a:cubicBezTo>
                        <a:pt x="6561" y="400020"/>
                        <a:pt x="19274" y="434360"/>
                        <a:pt x="37553" y="465772"/>
                      </a:cubicBezTo>
                      <a:lnTo>
                        <a:pt x="117431" y="436215"/>
                      </a:lnTo>
                      <a:cubicBezTo>
                        <a:pt x="130520" y="455710"/>
                        <a:pt x="146635" y="473294"/>
                        <a:pt x="165577" y="488238"/>
                      </a:cubicBezTo>
                      <a:lnTo>
                        <a:pt x="130045" y="565520"/>
                      </a:lnTo>
                      <a:cubicBezTo>
                        <a:pt x="144757" y="575671"/>
                        <a:pt x="160320" y="584927"/>
                        <a:pt x="177119" y="592658"/>
                      </a:cubicBezTo>
                      <a:cubicBezTo>
                        <a:pt x="193919" y="600379"/>
                        <a:pt x="211083" y="606166"/>
                        <a:pt x="228357" y="610728"/>
                      </a:cubicBezTo>
                      <a:lnTo>
                        <a:pt x="263890" y="533445"/>
                      </a:lnTo>
                      <a:cubicBezTo>
                        <a:pt x="287570" y="538095"/>
                        <a:pt x="311417" y="538879"/>
                        <a:pt x="334722" y="536129"/>
                      </a:cubicBezTo>
                      <a:lnTo>
                        <a:pt x="364278" y="616007"/>
                      </a:lnTo>
                      <a:cubicBezTo>
                        <a:pt x="400021" y="609447"/>
                        <a:pt x="434360" y="596734"/>
                        <a:pt x="465772" y="578454"/>
                      </a:cubicBezTo>
                      <a:lnTo>
                        <a:pt x="436215" y="498576"/>
                      </a:lnTo>
                      <a:cubicBezTo>
                        <a:pt x="455710" y="485487"/>
                        <a:pt x="473294" y="469373"/>
                        <a:pt x="488238" y="450430"/>
                      </a:cubicBezTo>
                      <a:lnTo>
                        <a:pt x="565520" y="485962"/>
                      </a:lnTo>
                      <a:cubicBezTo>
                        <a:pt x="575671" y="471250"/>
                        <a:pt x="584926" y="455688"/>
                        <a:pt x="592658" y="438888"/>
                      </a:cubicBezTo>
                      <a:cubicBezTo>
                        <a:pt x="600379" y="422089"/>
                        <a:pt x="606166" y="404925"/>
                        <a:pt x="610728" y="387650"/>
                      </a:cubicBezTo>
                      <a:lnTo>
                        <a:pt x="533445" y="352118"/>
                      </a:lnTo>
                      <a:cubicBezTo>
                        <a:pt x="538095" y="328437"/>
                        <a:pt x="538880" y="304591"/>
                        <a:pt x="536129" y="281286"/>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7"/>
                <p:cNvSpPr/>
                <p:nvPr/>
              </p:nvSpPr>
              <p:spPr>
                <a:xfrm>
                  <a:off x="3032980" y="-79462"/>
                  <a:ext cx="197366" cy="197366"/>
                </a:xfrm>
                <a:custGeom>
                  <a:avLst/>
                  <a:gdLst/>
                  <a:ahLst/>
                  <a:cxnLst/>
                  <a:rect l="l" t="t" r="r" b="b"/>
                  <a:pathLst>
                    <a:path w="158846" h="158846" extrusionOk="0">
                      <a:moveTo>
                        <a:pt x="151570" y="112592"/>
                      </a:moveTo>
                      <a:cubicBezTo>
                        <a:pt x="133246" y="152443"/>
                        <a:pt x="86095" y="169883"/>
                        <a:pt x="46255" y="151570"/>
                      </a:cubicBezTo>
                      <a:cubicBezTo>
                        <a:pt x="6404" y="133246"/>
                        <a:pt x="-11036" y="86095"/>
                        <a:pt x="7277" y="46255"/>
                      </a:cubicBezTo>
                      <a:cubicBezTo>
                        <a:pt x="25601" y="6404"/>
                        <a:pt x="72752" y="-11036"/>
                        <a:pt x="112592" y="7277"/>
                      </a:cubicBezTo>
                      <a:cubicBezTo>
                        <a:pt x="152442" y="25601"/>
                        <a:pt x="169883" y="72752"/>
                        <a:pt x="151570" y="112592"/>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7"/>
                <p:cNvSpPr/>
                <p:nvPr/>
              </p:nvSpPr>
              <p:spPr>
                <a:xfrm>
                  <a:off x="2907873" y="-204571"/>
                  <a:ext cx="447864" cy="447850"/>
                </a:xfrm>
                <a:custGeom>
                  <a:avLst/>
                  <a:gdLst/>
                  <a:ahLst/>
                  <a:cxnLst/>
                  <a:rect l="l" t="t" r="r" b="b"/>
                  <a:pathLst>
                    <a:path w="360454" h="360443" extrusionOk="0">
                      <a:moveTo>
                        <a:pt x="343921" y="255494"/>
                      </a:moveTo>
                      <a:cubicBezTo>
                        <a:pt x="302347" y="345909"/>
                        <a:pt x="195353" y="385495"/>
                        <a:pt x="104949" y="343921"/>
                      </a:cubicBezTo>
                      <a:cubicBezTo>
                        <a:pt x="14534" y="302347"/>
                        <a:pt x="-25052" y="195353"/>
                        <a:pt x="16522" y="104949"/>
                      </a:cubicBezTo>
                      <a:cubicBezTo>
                        <a:pt x="58096" y="14534"/>
                        <a:pt x="165090" y="-25052"/>
                        <a:pt x="255505" y="16522"/>
                      </a:cubicBezTo>
                      <a:cubicBezTo>
                        <a:pt x="345920" y="58096"/>
                        <a:pt x="385506" y="165090"/>
                        <a:pt x="343932" y="255505"/>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 name="Google Shape;93;p7"/>
              <p:cNvGrpSpPr/>
              <p:nvPr/>
            </p:nvGrpSpPr>
            <p:grpSpPr>
              <a:xfrm>
                <a:off x="95164" y="945446"/>
                <a:ext cx="390805" cy="390805"/>
                <a:chOff x="2427459" y="401399"/>
                <a:chExt cx="477290" cy="477290"/>
              </a:xfrm>
            </p:grpSpPr>
            <p:sp>
              <p:nvSpPr>
                <p:cNvPr id="94" name="Google Shape;94;p7"/>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7"/>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7"/>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7" name="Google Shape;97;p7"/>
            <p:cNvGrpSpPr/>
            <p:nvPr/>
          </p:nvGrpSpPr>
          <p:grpSpPr>
            <a:xfrm flipH="1">
              <a:off x="-1031100" y="-890750"/>
              <a:ext cx="11206200" cy="6925000"/>
              <a:chOff x="-1031100" y="-890750"/>
              <a:chExt cx="11206200" cy="6925000"/>
            </a:xfrm>
          </p:grpSpPr>
          <p:sp>
            <p:nvSpPr>
              <p:cNvPr id="98" name="Google Shape;98;p7"/>
              <p:cNvSpPr/>
              <p:nvPr/>
            </p:nvSpPr>
            <p:spPr>
              <a:xfrm>
                <a:off x="-1031100" y="-8907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 name="Google Shape;99;p7"/>
              <p:cNvSpPr/>
              <p:nvPr/>
            </p:nvSpPr>
            <p:spPr>
              <a:xfrm>
                <a:off x="8439000" y="42981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100" name="Google Shape;100;p7"/>
          <p:cNvSpPr txBox="1">
            <a:spLocks noGrp="1"/>
          </p:cNvSpPr>
          <p:nvPr>
            <p:ph type="title"/>
          </p:nvPr>
        </p:nvSpPr>
        <p:spPr>
          <a:xfrm>
            <a:off x="715092" y="854488"/>
            <a:ext cx="42927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101" name="Google Shape;101;p7"/>
          <p:cNvSpPr txBox="1">
            <a:spLocks noGrp="1"/>
          </p:cNvSpPr>
          <p:nvPr>
            <p:ph type="body" idx="1"/>
          </p:nvPr>
        </p:nvSpPr>
        <p:spPr>
          <a:xfrm>
            <a:off x="715092" y="1434213"/>
            <a:ext cx="4292700" cy="2854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Open Sans Light"/>
              <a:buChar char="●"/>
              <a:defRPr/>
            </a:lvl1pPr>
            <a:lvl2pPr marL="914400" lvl="1" indent="-304800" rtl="0">
              <a:lnSpc>
                <a:spcPct val="100000"/>
              </a:lnSpc>
              <a:spcBef>
                <a:spcPts val="10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02" name="Google Shape;102;p7"/>
          <p:cNvSpPr>
            <a:spLocks noGrp="1"/>
          </p:cNvSpPr>
          <p:nvPr>
            <p:ph type="pic" idx="2"/>
          </p:nvPr>
        </p:nvSpPr>
        <p:spPr>
          <a:xfrm>
            <a:off x="5245100" y="914400"/>
            <a:ext cx="3031500" cy="3314700"/>
          </a:xfrm>
          <a:prstGeom prst="rect">
            <a:avLst/>
          </a:prstGeom>
          <a:noFill/>
          <a:ln>
            <a:noFill/>
          </a:ln>
          <a:effectLst>
            <a:outerShdw dist="66675" dir="3000000" algn="bl" rotWithShape="0">
              <a:schemeClr val="dk1">
                <a:alpha val="60000"/>
              </a:scheme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3"/>
        <p:cNvGrpSpPr/>
        <p:nvPr/>
      </p:nvGrpSpPr>
      <p:grpSpPr>
        <a:xfrm>
          <a:off x="0" y="0"/>
          <a:ext cx="0" cy="0"/>
          <a:chOff x="0" y="0"/>
          <a:chExt cx="0" cy="0"/>
        </a:xfrm>
      </p:grpSpPr>
      <p:grpSp>
        <p:nvGrpSpPr>
          <p:cNvPr id="104" name="Google Shape;104;p8"/>
          <p:cNvGrpSpPr/>
          <p:nvPr/>
        </p:nvGrpSpPr>
        <p:grpSpPr>
          <a:xfrm flipH="1">
            <a:off x="-1031100" y="-890750"/>
            <a:ext cx="11206200" cy="6925000"/>
            <a:chOff x="-1031100" y="-890750"/>
            <a:chExt cx="11206200" cy="6925000"/>
          </a:xfrm>
        </p:grpSpPr>
        <p:grpSp>
          <p:nvGrpSpPr>
            <p:cNvPr id="105" name="Google Shape;105;p8"/>
            <p:cNvGrpSpPr/>
            <p:nvPr/>
          </p:nvGrpSpPr>
          <p:grpSpPr>
            <a:xfrm rot="-2095973">
              <a:off x="-284929" y="-27985"/>
              <a:ext cx="1090471" cy="1261394"/>
              <a:chOff x="8332564" y="3852983"/>
              <a:chExt cx="1090502" cy="1261430"/>
            </a:xfrm>
          </p:grpSpPr>
          <p:grpSp>
            <p:nvGrpSpPr>
              <p:cNvPr id="106" name="Google Shape;106;p8"/>
              <p:cNvGrpSpPr/>
              <p:nvPr/>
            </p:nvGrpSpPr>
            <p:grpSpPr>
              <a:xfrm>
                <a:off x="8583435" y="3852983"/>
                <a:ext cx="839631" cy="839631"/>
                <a:chOff x="2749288" y="-363169"/>
                <a:chExt cx="765389" cy="765389"/>
              </a:xfrm>
            </p:grpSpPr>
            <p:sp>
              <p:nvSpPr>
                <p:cNvPr id="107" name="Google Shape;107;p8"/>
                <p:cNvSpPr/>
                <p:nvPr/>
              </p:nvSpPr>
              <p:spPr>
                <a:xfrm>
                  <a:off x="2749288" y="-363169"/>
                  <a:ext cx="765389" cy="765389"/>
                </a:xfrm>
                <a:custGeom>
                  <a:avLst/>
                  <a:gdLst/>
                  <a:ahLst/>
                  <a:cxnLst/>
                  <a:rect l="l" t="t" r="r" b="b"/>
                  <a:pathLst>
                    <a:path w="616007" h="616007" extrusionOk="0">
                      <a:moveTo>
                        <a:pt x="536129" y="281275"/>
                      </a:moveTo>
                      <a:lnTo>
                        <a:pt x="616007" y="251718"/>
                      </a:lnTo>
                      <a:cubicBezTo>
                        <a:pt x="609447" y="215976"/>
                        <a:pt x="596734" y="181637"/>
                        <a:pt x="578454" y="150235"/>
                      </a:cubicBezTo>
                      <a:lnTo>
                        <a:pt x="498576" y="179792"/>
                      </a:lnTo>
                      <a:cubicBezTo>
                        <a:pt x="485487" y="160298"/>
                        <a:pt x="469362" y="142714"/>
                        <a:pt x="450430" y="127770"/>
                      </a:cubicBezTo>
                      <a:lnTo>
                        <a:pt x="485962" y="50487"/>
                      </a:lnTo>
                      <a:cubicBezTo>
                        <a:pt x="471250" y="40337"/>
                        <a:pt x="455688" y="31081"/>
                        <a:pt x="438888" y="23349"/>
                      </a:cubicBezTo>
                      <a:cubicBezTo>
                        <a:pt x="422089" y="15629"/>
                        <a:pt x="404924" y="9841"/>
                        <a:pt x="387650" y="5279"/>
                      </a:cubicBezTo>
                      <a:lnTo>
                        <a:pt x="352118" y="82562"/>
                      </a:lnTo>
                      <a:cubicBezTo>
                        <a:pt x="328448" y="77912"/>
                        <a:pt x="304602" y="77128"/>
                        <a:pt x="281286" y="79878"/>
                      </a:cubicBezTo>
                      <a:lnTo>
                        <a:pt x="251729" y="0"/>
                      </a:lnTo>
                      <a:cubicBezTo>
                        <a:pt x="215987" y="6561"/>
                        <a:pt x="181648" y="19274"/>
                        <a:pt x="150235" y="37553"/>
                      </a:cubicBezTo>
                      <a:lnTo>
                        <a:pt x="179792" y="117431"/>
                      </a:lnTo>
                      <a:cubicBezTo>
                        <a:pt x="160298" y="130520"/>
                        <a:pt x="142714" y="146635"/>
                        <a:pt x="127770" y="165577"/>
                      </a:cubicBezTo>
                      <a:lnTo>
                        <a:pt x="50487" y="130045"/>
                      </a:lnTo>
                      <a:cubicBezTo>
                        <a:pt x="40337" y="144757"/>
                        <a:pt x="31081" y="160320"/>
                        <a:pt x="23349" y="177119"/>
                      </a:cubicBezTo>
                      <a:cubicBezTo>
                        <a:pt x="15629" y="193919"/>
                        <a:pt x="9841" y="211083"/>
                        <a:pt x="5279" y="228358"/>
                      </a:cubicBezTo>
                      <a:lnTo>
                        <a:pt x="82562" y="263890"/>
                      </a:lnTo>
                      <a:cubicBezTo>
                        <a:pt x="77912" y="287570"/>
                        <a:pt x="77128" y="311406"/>
                        <a:pt x="79878" y="334722"/>
                      </a:cubicBezTo>
                      <a:lnTo>
                        <a:pt x="0" y="364278"/>
                      </a:lnTo>
                      <a:cubicBezTo>
                        <a:pt x="6561" y="400020"/>
                        <a:pt x="19274" y="434360"/>
                        <a:pt x="37553" y="465772"/>
                      </a:cubicBezTo>
                      <a:lnTo>
                        <a:pt x="117431" y="436215"/>
                      </a:lnTo>
                      <a:cubicBezTo>
                        <a:pt x="130520" y="455710"/>
                        <a:pt x="146635" y="473294"/>
                        <a:pt x="165577" y="488238"/>
                      </a:cubicBezTo>
                      <a:lnTo>
                        <a:pt x="130045" y="565520"/>
                      </a:lnTo>
                      <a:cubicBezTo>
                        <a:pt x="144757" y="575671"/>
                        <a:pt x="160320" y="584927"/>
                        <a:pt x="177119" y="592658"/>
                      </a:cubicBezTo>
                      <a:cubicBezTo>
                        <a:pt x="193919" y="600379"/>
                        <a:pt x="211083" y="606166"/>
                        <a:pt x="228357" y="610728"/>
                      </a:cubicBezTo>
                      <a:lnTo>
                        <a:pt x="263890" y="533445"/>
                      </a:lnTo>
                      <a:cubicBezTo>
                        <a:pt x="287570" y="538095"/>
                        <a:pt x="311417" y="538879"/>
                        <a:pt x="334722" y="536129"/>
                      </a:cubicBezTo>
                      <a:lnTo>
                        <a:pt x="364278" y="616007"/>
                      </a:lnTo>
                      <a:cubicBezTo>
                        <a:pt x="400021" y="609447"/>
                        <a:pt x="434360" y="596734"/>
                        <a:pt x="465772" y="578454"/>
                      </a:cubicBezTo>
                      <a:lnTo>
                        <a:pt x="436215" y="498576"/>
                      </a:lnTo>
                      <a:cubicBezTo>
                        <a:pt x="455710" y="485487"/>
                        <a:pt x="473294" y="469373"/>
                        <a:pt x="488238" y="450430"/>
                      </a:cubicBezTo>
                      <a:lnTo>
                        <a:pt x="565520" y="485962"/>
                      </a:lnTo>
                      <a:cubicBezTo>
                        <a:pt x="575671" y="471250"/>
                        <a:pt x="584926" y="455688"/>
                        <a:pt x="592658" y="438888"/>
                      </a:cubicBezTo>
                      <a:cubicBezTo>
                        <a:pt x="600379" y="422089"/>
                        <a:pt x="606166" y="404925"/>
                        <a:pt x="610728" y="387650"/>
                      </a:cubicBezTo>
                      <a:lnTo>
                        <a:pt x="533445" y="352118"/>
                      </a:lnTo>
                      <a:cubicBezTo>
                        <a:pt x="538095" y="328437"/>
                        <a:pt x="538880" y="304591"/>
                        <a:pt x="536129" y="281286"/>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8"/>
                <p:cNvSpPr/>
                <p:nvPr/>
              </p:nvSpPr>
              <p:spPr>
                <a:xfrm>
                  <a:off x="3032980" y="-79462"/>
                  <a:ext cx="197366" cy="197366"/>
                </a:xfrm>
                <a:custGeom>
                  <a:avLst/>
                  <a:gdLst/>
                  <a:ahLst/>
                  <a:cxnLst/>
                  <a:rect l="l" t="t" r="r" b="b"/>
                  <a:pathLst>
                    <a:path w="158846" h="158846" extrusionOk="0">
                      <a:moveTo>
                        <a:pt x="151570" y="112592"/>
                      </a:moveTo>
                      <a:cubicBezTo>
                        <a:pt x="133246" y="152443"/>
                        <a:pt x="86095" y="169883"/>
                        <a:pt x="46255" y="151570"/>
                      </a:cubicBezTo>
                      <a:cubicBezTo>
                        <a:pt x="6404" y="133246"/>
                        <a:pt x="-11036" y="86095"/>
                        <a:pt x="7277" y="46255"/>
                      </a:cubicBezTo>
                      <a:cubicBezTo>
                        <a:pt x="25601" y="6404"/>
                        <a:pt x="72752" y="-11036"/>
                        <a:pt x="112592" y="7277"/>
                      </a:cubicBezTo>
                      <a:cubicBezTo>
                        <a:pt x="152442" y="25601"/>
                        <a:pt x="169883" y="72752"/>
                        <a:pt x="151570" y="112592"/>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8"/>
                <p:cNvSpPr/>
                <p:nvPr/>
              </p:nvSpPr>
              <p:spPr>
                <a:xfrm>
                  <a:off x="2907873" y="-204571"/>
                  <a:ext cx="447864" cy="447850"/>
                </a:xfrm>
                <a:custGeom>
                  <a:avLst/>
                  <a:gdLst/>
                  <a:ahLst/>
                  <a:cxnLst/>
                  <a:rect l="l" t="t" r="r" b="b"/>
                  <a:pathLst>
                    <a:path w="360454" h="360443" extrusionOk="0">
                      <a:moveTo>
                        <a:pt x="343921" y="255494"/>
                      </a:moveTo>
                      <a:cubicBezTo>
                        <a:pt x="302347" y="345909"/>
                        <a:pt x="195353" y="385495"/>
                        <a:pt x="104949" y="343921"/>
                      </a:cubicBezTo>
                      <a:cubicBezTo>
                        <a:pt x="14534" y="302347"/>
                        <a:pt x="-25052" y="195353"/>
                        <a:pt x="16522" y="104949"/>
                      </a:cubicBezTo>
                      <a:cubicBezTo>
                        <a:pt x="58096" y="14534"/>
                        <a:pt x="165090" y="-25052"/>
                        <a:pt x="255505" y="16522"/>
                      </a:cubicBezTo>
                      <a:cubicBezTo>
                        <a:pt x="345920" y="58096"/>
                        <a:pt x="385506" y="165090"/>
                        <a:pt x="343932" y="255505"/>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0" name="Google Shape;110;p8"/>
              <p:cNvGrpSpPr/>
              <p:nvPr/>
            </p:nvGrpSpPr>
            <p:grpSpPr>
              <a:xfrm>
                <a:off x="8332564" y="4723608"/>
                <a:ext cx="390805" cy="390805"/>
                <a:chOff x="2427459" y="401399"/>
                <a:chExt cx="477290" cy="477290"/>
              </a:xfrm>
            </p:grpSpPr>
            <p:sp>
              <p:nvSpPr>
                <p:cNvPr id="111" name="Google Shape;111;p8"/>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8"/>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8"/>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4" name="Google Shape;114;p8"/>
            <p:cNvGrpSpPr/>
            <p:nvPr/>
          </p:nvGrpSpPr>
          <p:grpSpPr>
            <a:xfrm flipH="1">
              <a:off x="-1031100" y="-890750"/>
              <a:ext cx="11206200" cy="6925000"/>
              <a:chOff x="-1031100" y="-890750"/>
              <a:chExt cx="11206200" cy="6925000"/>
            </a:xfrm>
          </p:grpSpPr>
          <p:sp>
            <p:nvSpPr>
              <p:cNvPr id="115" name="Google Shape;115;p8"/>
              <p:cNvSpPr/>
              <p:nvPr/>
            </p:nvSpPr>
            <p:spPr>
              <a:xfrm>
                <a:off x="-1031100" y="-8907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 name="Google Shape;116;p8"/>
              <p:cNvSpPr/>
              <p:nvPr/>
            </p:nvSpPr>
            <p:spPr>
              <a:xfrm>
                <a:off x="8439000" y="42981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17" name="Google Shape;117;p8"/>
            <p:cNvGrpSpPr/>
            <p:nvPr/>
          </p:nvGrpSpPr>
          <p:grpSpPr>
            <a:xfrm rot="-8704027" flipH="1">
              <a:off x="8340171" y="3934628"/>
              <a:ext cx="1090471" cy="1261394"/>
              <a:chOff x="8332564" y="3852983"/>
              <a:chExt cx="1090502" cy="1261430"/>
            </a:xfrm>
          </p:grpSpPr>
          <p:grpSp>
            <p:nvGrpSpPr>
              <p:cNvPr id="118" name="Google Shape;118;p8"/>
              <p:cNvGrpSpPr/>
              <p:nvPr/>
            </p:nvGrpSpPr>
            <p:grpSpPr>
              <a:xfrm>
                <a:off x="8583435" y="3852983"/>
                <a:ext cx="839631" cy="839631"/>
                <a:chOff x="2749288" y="-363169"/>
                <a:chExt cx="765389" cy="765389"/>
              </a:xfrm>
            </p:grpSpPr>
            <p:sp>
              <p:nvSpPr>
                <p:cNvPr id="119" name="Google Shape;119;p8"/>
                <p:cNvSpPr/>
                <p:nvPr/>
              </p:nvSpPr>
              <p:spPr>
                <a:xfrm>
                  <a:off x="2749288" y="-363169"/>
                  <a:ext cx="765389" cy="765389"/>
                </a:xfrm>
                <a:custGeom>
                  <a:avLst/>
                  <a:gdLst/>
                  <a:ahLst/>
                  <a:cxnLst/>
                  <a:rect l="l" t="t" r="r" b="b"/>
                  <a:pathLst>
                    <a:path w="616007" h="616007" extrusionOk="0">
                      <a:moveTo>
                        <a:pt x="536129" y="281275"/>
                      </a:moveTo>
                      <a:lnTo>
                        <a:pt x="616007" y="251718"/>
                      </a:lnTo>
                      <a:cubicBezTo>
                        <a:pt x="609447" y="215976"/>
                        <a:pt x="596734" y="181637"/>
                        <a:pt x="578454" y="150235"/>
                      </a:cubicBezTo>
                      <a:lnTo>
                        <a:pt x="498576" y="179792"/>
                      </a:lnTo>
                      <a:cubicBezTo>
                        <a:pt x="485487" y="160298"/>
                        <a:pt x="469362" y="142714"/>
                        <a:pt x="450430" y="127770"/>
                      </a:cubicBezTo>
                      <a:lnTo>
                        <a:pt x="485962" y="50487"/>
                      </a:lnTo>
                      <a:cubicBezTo>
                        <a:pt x="471250" y="40337"/>
                        <a:pt x="455688" y="31081"/>
                        <a:pt x="438888" y="23349"/>
                      </a:cubicBezTo>
                      <a:cubicBezTo>
                        <a:pt x="422089" y="15629"/>
                        <a:pt x="404924" y="9841"/>
                        <a:pt x="387650" y="5279"/>
                      </a:cubicBezTo>
                      <a:lnTo>
                        <a:pt x="352118" y="82562"/>
                      </a:lnTo>
                      <a:cubicBezTo>
                        <a:pt x="328448" y="77912"/>
                        <a:pt x="304602" y="77128"/>
                        <a:pt x="281286" y="79878"/>
                      </a:cubicBezTo>
                      <a:lnTo>
                        <a:pt x="251729" y="0"/>
                      </a:lnTo>
                      <a:cubicBezTo>
                        <a:pt x="215987" y="6561"/>
                        <a:pt x="181648" y="19274"/>
                        <a:pt x="150235" y="37553"/>
                      </a:cubicBezTo>
                      <a:lnTo>
                        <a:pt x="179792" y="117431"/>
                      </a:lnTo>
                      <a:cubicBezTo>
                        <a:pt x="160298" y="130520"/>
                        <a:pt x="142714" y="146635"/>
                        <a:pt x="127770" y="165577"/>
                      </a:cubicBezTo>
                      <a:lnTo>
                        <a:pt x="50487" y="130045"/>
                      </a:lnTo>
                      <a:cubicBezTo>
                        <a:pt x="40337" y="144757"/>
                        <a:pt x="31081" y="160320"/>
                        <a:pt x="23349" y="177119"/>
                      </a:cubicBezTo>
                      <a:cubicBezTo>
                        <a:pt x="15629" y="193919"/>
                        <a:pt x="9841" y="211083"/>
                        <a:pt x="5279" y="228358"/>
                      </a:cubicBezTo>
                      <a:lnTo>
                        <a:pt x="82562" y="263890"/>
                      </a:lnTo>
                      <a:cubicBezTo>
                        <a:pt x="77912" y="287570"/>
                        <a:pt x="77128" y="311406"/>
                        <a:pt x="79878" y="334722"/>
                      </a:cubicBezTo>
                      <a:lnTo>
                        <a:pt x="0" y="364278"/>
                      </a:lnTo>
                      <a:cubicBezTo>
                        <a:pt x="6561" y="400020"/>
                        <a:pt x="19274" y="434360"/>
                        <a:pt x="37553" y="465772"/>
                      </a:cubicBezTo>
                      <a:lnTo>
                        <a:pt x="117431" y="436215"/>
                      </a:lnTo>
                      <a:cubicBezTo>
                        <a:pt x="130520" y="455710"/>
                        <a:pt x="146635" y="473294"/>
                        <a:pt x="165577" y="488238"/>
                      </a:cubicBezTo>
                      <a:lnTo>
                        <a:pt x="130045" y="565520"/>
                      </a:lnTo>
                      <a:cubicBezTo>
                        <a:pt x="144757" y="575671"/>
                        <a:pt x="160320" y="584927"/>
                        <a:pt x="177119" y="592658"/>
                      </a:cubicBezTo>
                      <a:cubicBezTo>
                        <a:pt x="193919" y="600379"/>
                        <a:pt x="211083" y="606166"/>
                        <a:pt x="228357" y="610728"/>
                      </a:cubicBezTo>
                      <a:lnTo>
                        <a:pt x="263890" y="533445"/>
                      </a:lnTo>
                      <a:cubicBezTo>
                        <a:pt x="287570" y="538095"/>
                        <a:pt x="311417" y="538879"/>
                        <a:pt x="334722" y="536129"/>
                      </a:cubicBezTo>
                      <a:lnTo>
                        <a:pt x="364278" y="616007"/>
                      </a:lnTo>
                      <a:cubicBezTo>
                        <a:pt x="400021" y="609447"/>
                        <a:pt x="434360" y="596734"/>
                        <a:pt x="465772" y="578454"/>
                      </a:cubicBezTo>
                      <a:lnTo>
                        <a:pt x="436215" y="498576"/>
                      </a:lnTo>
                      <a:cubicBezTo>
                        <a:pt x="455710" y="485487"/>
                        <a:pt x="473294" y="469373"/>
                        <a:pt x="488238" y="450430"/>
                      </a:cubicBezTo>
                      <a:lnTo>
                        <a:pt x="565520" y="485962"/>
                      </a:lnTo>
                      <a:cubicBezTo>
                        <a:pt x="575671" y="471250"/>
                        <a:pt x="584926" y="455688"/>
                        <a:pt x="592658" y="438888"/>
                      </a:cubicBezTo>
                      <a:cubicBezTo>
                        <a:pt x="600379" y="422089"/>
                        <a:pt x="606166" y="404925"/>
                        <a:pt x="610728" y="387650"/>
                      </a:cubicBezTo>
                      <a:lnTo>
                        <a:pt x="533445" y="352118"/>
                      </a:lnTo>
                      <a:cubicBezTo>
                        <a:pt x="538095" y="328437"/>
                        <a:pt x="538880" y="304591"/>
                        <a:pt x="536129" y="281286"/>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8"/>
                <p:cNvSpPr/>
                <p:nvPr/>
              </p:nvSpPr>
              <p:spPr>
                <a:xfrm>
                  <a:off x="3032980" y="-79462"/>
                  <a:ext cx="197366" cy="197366"/>
                </a:xfrm>
                <a:custGeom>
                  <a:avLst/>
                  <a:gdLst/>
                  <a:ahLst/>
                  <a:cxnLst/>
                  <a:rect l="l" t="t" r="r" b="b"/>
                  <a:pathLst>
                    <a:path w="158846" h="158846" extrusionOk="0">
                      <a:moveTo>
                        <a:pt x="151570" y="112592"/>
                      </a:moveTo>
                      <a:cubicBezTo>
                        <a:pt x="133246" y="152443"/>
                        <a:pt x="86095" y="169883"/>
                        <a:pt x="46255" y="151570"/>
                      </a:cubicBezTo>
                      <a:cubicBezTo>
                        <a:pt x="6404" y="133246"/>
                        <a:pt x="-11036" y="86095"/>
                        <a:pt x="7277" y="46255"/>
                      </a:cubicBezTo>
                      <a:cubicBezTo>
                        <a:pt x="25601" y="6404"/>
                        <a:pt x="72752" y="-11036"/>
                        <a:pt x="112592" y="7277"/>
                      </a:cubicBezTo>
                      <a:cubicBezTo>
                        <a:pt x="152442" y="25601"/>
                        <a:pt x="169883" y="72752"/>
                        <a:pt x="151570" y="112592"/>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8"/>
                <p:cNvSpPr/>
                <p:nvPr/>
              </p:nvSpPr>
              <p:spPr>
                <a:xfrm>
                  <a:off x="2907873" y="-204571"/>
                  <a:ext cx="447864" cy="447850"/>
                </a:xfrm>
                <a:custGeom>
                  <a:avLst/>
                  <a:gdLst/>
                  <a:ahLst/>
                  <a:cxnLst/>
                  <a:rect l="l" t="t" r="r" b="b"/>
                  <a:pathLst>
                    <a:path w="360454" h="360443" extrusionOk="0">
                      <a:moveTo>
                        <a:pt x="343921" y="255494"/>
                      </a:moveTo>
                      <a:cubicBezTo>
                        <a:pt x="302347" y="345909"/>
                        <a:pt x="195353" y="385495"/>
                        <a:pt x="104949" y="343921"/>
                      </a:cubicBezTo>
                      <a:cubicBezTo>
                        <a:pt x="14534" y="302347"/>
                        <a:pt x="-25052" y="195353"/>
                        <a:pt x="16522" y="104949"/>
                      </a:cubicBezTo>
                      <a:cubicBezTo>
                        <a:pt x="58096" y="14534"/>
                        <a:pt x="165090" y="-25052"/>
                        <a:pt x="255505" y="16522"/>
                      </a:cubicBezTo>
                      <a:cubicBezTo>
                        <a:pt x="345920" y="58096"/>
                        <a:pt x="385506" y="165090"/>
                        <a:pt x="343932" y="255505"/>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2" name="Google Shape;122;p8"/>
              <p:cNvGrpSpPr/>
              <p:nvPr/>
            </p:nvGrpSpPr>
            <p:grpSpPr>
              <a:xfrm>
                <a:off x="8332564" y="4723608"/>
                <a:ext cx="390805" cy="390805"/>
                <a:chOff x="2427459" y="401399"/>
                <a:chExt cx="477290" cy="477290"/>
              </a:xfrm>
            </p:grpSpPr>
            <p:sp>
              <p:nvSpPr>
                <p:cNvPr id="123" name="Google Shape;123;p8"/>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8"/>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8"/>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126" name="Google Shape;126;p8"/>
          <p:cNvSpPr txBox="1">
            <a:spLocks noGrp="1"/>
          </p:cNvSpPr>
          <p:nvPr>
            <p:ph type="title"/>
          </p:nvPr>
        </p:nvSpPr>
        <p:spPr>
          <a:xfrm>
            <a:off x="1774650" y="1527675"/>
            <a:ext cx="5594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sp>
        <p:nvSpPr>
          <p:cNvPr id="128" name="Google Shape;128;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9" name="Google Shape;129;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30" name="Google Shape;130;p9"/>
          <p:cNvGrpSpPr/>
          <p:nvPr/>
        </p:nvGrpSpPr>
        <p:grpSpPr>
          <a:xfrm>
            <a:off x="-1031100" y="-890750"/>
            <a:ext cx="11206200" cy="6925000"/>
            <a:chOff x="-1031100" y="-890750"/>
            <a:chExt cx="11206200" cy="6925000"/>
          </a:xfrm>
        </p:grpSpPr>
        <p:grpSp>
          <p:nvGrpSpPr>
            <p:cNvPr id="131" name="Google Shape;131;p9"/>
            <p:cNvGrpSpPr/>
            <p:nvPr/>
          </p:nvGrpSpPr>
          <p:grpSpPr>
            <a:xfrm flipH="1">
              <a:off x="-1031100" y="-890750"/>
              <a:ext cx="11206200" cy="6925000"/>
              <a:chOff x="-1031100" y="-890750"/>
              <a:chExt cx="11206200" cy="6925000"/>
            </a:xfrm>
          </p:grpSpPr>
          <p:sp>
            <p:nvSpPr>
              <p:cNvPr id="132" name="Google Shape;132;p9"/>
              <p:cNvSpPr/>
              <p:nvPr/>
            </p:nvSpPr>
            <p:spPr>
              <a:xfrm>
                <a:off x="-1031100" y="-8907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3" name="Google Shape;133;p9"/>
              <p:cNvSpPr/>
              <p:nvPr/>
            </p:nvSpPr>
            <p:spPr>
              <a:xfrm>
                <a:off x="8439000" y="42981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34" name="Google Shape;134;p9"/>
            <p:cNvGrpSpPr/>
            <p:nvPr/>
          </p:nvGrpSpPr>
          <p:grpSpPr>
            <a:xfrm rot="5400000">
              <a:off x="8580226" y="4413090"/>
              <a:ext cx="390805" cy="390805"/>
              <a:chOff x="2427459" y="401399"/>
              <a:chExt cx="477290" cy="477290"/>
            </a:xfrm>
          </p:grpSpPr>
          <p:sp>
            <p:nvSpPr>
              <p:cNvPr id="135" name="Google Shape;135;p9"/>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9"/>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9"/>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 name="Google Shape;138;p9"/>
            <p:cNvGrpSpPr/>
            <p:nvPr/>
          </p:nvGrpSpPr>
          <p:grpSpPr>
            <a:xfrm rot="5400000">
              <a:off x="148101" y="339590"/>
              <a:ext cx="390805" cy="390805"/>
              <a:chOff x="2427459" y="401399"/>
              <a:chExt cx="477290" cy="477290"/>
            </a:xfrm>
          </p:grpSpPr>
          <p:sp>
            <p:nvSpPr>
              <p:cNvPr id="139" name="Google Shape;139;p9"/>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9"/>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9"/>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2"/>
        <p:cNvGrpSpPr/>
        <p:nvPr/>
      </p:nvGrpSpPr>
      <p:grpSpPr>
        <a:xfrm>
          <a:off x="0" y="0"/>
          <a:ext cx="0" cy="0"/>
          <a:chOff x="0" y="0"/>
          <a:chExt cx="0" cy="0"/>
        </a:xfrm>
      </p:grpSpPr>
      <p:sp>
        <p:nvSpPr>
          <p:cNvPr id="143" name="Google Shape;143;p10"/>
          <p:cNvSpPr>
            <a:spLocks noGrp="1"/>
          </p:cNvSpPr>
          <p:nvPr>
            <p:ph type="pic" idx="2"/>
          </p:nvPr>
        </p:nvSpPr>
        <p:spPr>
          <a:xfrm>
            <a:off x="0" y="0"/>
            <a:ext cx="9144000" cy="5143500"/>
          </a:xfrm>
          <a:prstGeom prst="rect">
            <a:avLst/>
          </a:prstGeom>
          <a:noFill/>
          <a:ln>
            <a:noFill/>
          </a:ln>
        </p:spPr>
      </p:sp>
      <p:sp>
        <p:nvSpPr>
          <p:cNvPr id="144" name="Google Shape;144;p10"/>
          <p:cNvSpPr txBox="1">
            <a:spLocks noGrp="1"/>
          </p:cNvSpPr>
          <p:nvPr>
            <p:ph type="title"/>
          </p:nvPr>
        </p:nvSpPr>
        <p:spPr>
          <a:xfrm>
            <a:off x="720000" y="3970425"/>
            <a:ext cx="7704000" cy="6381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8" r:id="rId14"/>
    <p:sldLayoutId id="2147483669" r:id="rId15"/>
    <p:sldLayoutId id="2147483670"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8"/>
          <p:cNvSpPr/>
          <p:nvPr/>
        </p:nvSpPr>
        <p:spPr>
          <a:xfrm>
            <a:off x="4569106" y="857071"/>
            <a:ext cx="4619453" cy="2998166"/>
          </a:xfrm>
          <a:custGeom>
            <a:avLst/>
            <a:gdLst/>
            <a:ahLst/>
            <a:cxnLst/>
            <a:rect l="l" t="t" r="r" b="b"/>
            <a:pathLst>
              <a:path w="3841541" h="2584626" extrusionOk="0">
                <a:moveTo>
                  <a:pt x="3841541" y="0"/>
                </a:moveTo>
                <a:lnTo>
                  <a:pt x="3841541" y="2584626"/>
                </a:lnTo>
                <a:lnTo>
                  <a:pt x="244911" y="2584626"/>
                </a:lnTo>
                <a:cubicBezTo>
                  <a:pt x="128731" y="2584626"/>
                  <a:pt x="35269" y="2504901"/>
                  <a:pt x="8043" y="2401963"/>
                </a:cubicBezTo>
                <a:cubicBezTo>
                  <a:pt x="-2292" y="2363072"/>
                  <a:pt x="-3022" y="2320896"/>
                  <a:pt x="7925" y="2278367"/>
                </a:cubicBezTo>
                <a:lnTo>
                  <a:pt x="111593" y="1877916"/>
                </a:lnTo>
                <a:lnTo>
                  <a:pt x="180383" y="1612374"/>
                </a:lnTo>
                <a:lnTo>
                  <a:pt x="185244" y="1593658"/>
                </a:lnTo>
                <a:lnTo>
                  <a:pt x="206385" y="1511990"/>
                </a:lnTo>
                <a:lnTo>
                  <a:pt x="231787" y="1413796"/>
                </a:lnTo>
                <a:lnTo>
                  <a:pt x="243581" y="1368101"/>
                </a:lnTo>
                <a:lnTo>
                  <a:pt x="255364" y="1322406"/>
                </a:lnTo>
                <a:lnTo>
                  <a:pt x="265087" y="1285092"/>
                </a:lnTo>
                <a:lnTo>
                  <a:pt x="278329" y="1233805"/>
                </a:lnTo>
                <a:lnTo>
                  <a:pt x="287440" y="1198680"/>
                </a:lnTo>
                <a:lnTo>
                  <a:pt x="294491" y="1171454"/>
                </a:lnTo>
                <a:lnTo>
                  <a:pt x="298623" y="1155410"/>
                </a:lnTo>
                <a:lnTo>
                  <a:pt x="306274" y="1125994"/>
                </a:lnTo>
                <a:lnTo>
                  <a:pt x="313325" y="1098532"/>
                </a:lnTo>
                <a:lnTo>
                  <a:pt x="318551" y="1078357"/>
                </a:lnTo>
                <a:lnTo>
                  <a:pt x="500849" y="374319"/>
                </a:lnTo>
                <a:cubicBezTo>
                  <a:pt x="557845" y="153977"/>
                  <a:pt x="756669" y="0"/>
                  <a:pt x="984180" y="0"/>
                </a:cubicBezTo>
                <a:lnTo>
                  <a:pt x="3841529"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28"/>
          <p:cNvSpPr txBox="1">
            <a:spLocks noGrp="1"/>
          </p:cNvSpPr>
          <p:nvPr>
            <p:ph type="ctrTitle"/>
          </p:nvPr>
        </p:nvSpPr>
        <p:spPr>
          <a:xfrm>
            <a:off x="791012" y="1203945"/>
            <a:ext cx="3276243" cy="11632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 dirty="0">
                <a:latin typeface="Times New Roman" panose="02020603050405020304" pitchFamily="18" charset="0"/>
                <a:cs typeface="Times New Roman" panose="02020603050405020304" pitchFamily="18" charset="0"/>
              </a:rPr>
              <a:t>NHÓM 1</a:t>
            </a:r>
            <a:endParaRPr dirty="0">
              <a:latin typeface="Times New Roman" panose="02020603050405020304" pitchFamily="18" charset="0"/>
              <a:cs typeface="Times New Roman" panose="02020603050405020304" pitchFamily="18" charset="0"/>
            </a:endParaRPr>
          </a:p>
        </p:txBody>
      </p:sp>
      <p:sp>
        <p:nvSpPr>
          <p:cNvPr id="457" name="Google Shape;457;p28"/>
          <p:cNvSpPr txBox="1">
            <a:spLocks noGrp="1"/>
          </p:cNvSpPr>
          <p:nvPr>
            <p:ph type="subTitle" idx="1"/>
          </p:nvPr>
        </p:nvSpPr>
        <p:spPr>
          <a:xfrm>
            <a:off x="132343" y="2484502"/>
            <a:ext cx="4463072" cy="11453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b="1" dirty="0" err="1"/>
              <a:t>Đề</a:t>
            </a:r>
            <a:r>
              <a:rPr lang="en-US" sz="1500" b="1" dirty="0"/>
              <a:t> </a:t>
            </a:r>
            <a:r>
              <a:rPr lang="en-US" sz="1500" b="1" dirty="0" err="1"/>
              <a:t>tài</a:t>
            </a:r>
            <a:r>
              <a:rPr lang="en-US" sz="1500" b="1" dirty="0"/>
              <a:t>: </a:t>
            </a:r>
            <a:r>
              <a:rPr lang="en-US" sz="1500" b="1" dirty="0" err="1"/>
              <a:t>Điều</a:t>
            </a:r>
            <a:r>
              <a:rPr lang="en-US" sz="1500" b="1" dirty="0"/>
              <a:t> </a:t>
            </a:r>
            <a:r>
              <a:rPr lang="en-US" sz="1500" b="1" dirty="0" err="1"/>
              <a:t>khiển</a:t>
            </a:r>
            <a:r>
              <a:rPr lang="en-US" sz="1500" b="1" dirty="0"/>
              <a:t> LED </a:t>
            </a:r>
            <a:r>
              <a:rPr lang="en-US" sz="1500" b="1" dirty="0" err="1"/>
              <a:t>trong</a:t>
            </a:r>
            <a:r>
              <a:rPr lang="en-US" sz="1500" b="1" dirty="0"/>
              <a:t> Smart Home</a:t>
            </a:r>
          </a:p>
        </p:txBody>
      </p:sp>
      <p:grpSp>
        <p:nvGrpSpPr>
          <p:cNvPr id="458" name="Google Shape;458;p28"/>
          <p:cNvGrpSpPr/>
          <p:nvPr/>
        </p:nvGrpSpPr>
        <p:grpSpPr>
          <a:xfrm>
            <a:off x="5007564" y="1109145"/>
            <a:ext cx="4004094" cy="2725941"/>
            <a:chOff x="4869020" y="1314058"/>
            <a:chExt cx="4004094" cy="2725941"/>
          </a:xfrm>
        </p:grpSpPr>
        <p:grpSp>
          <p:nvGrpSpPr>
            <p:cNvPr id="459" name="Google Shape;459;p28"/>
            <p:cNvGrpSpPr/>
            <p:nvPr/>
          </p:nvGrpSpPr>
          <p:grpSpPr>
            <a:xfrm>
              <a:off x="5597688" y="1355393"/>
              <a:ext cx="3220668" cy="693310"/>
              <a:chOff x="5597688" y="1208068"/>
              <a:chExt cx="3220668" cy="693310"/>
            </a:xfrm>
          </p:grpSpPr>
          <p:sp>
            <p:nvSpPr>
              <p:cNvPr id="460" name="Google Shape;460;p28"/>
              <p:cNvSpPr/>
              <p:nvPr/>
            </p:nvSpPr>
            <p:spPr>
              <a:xfrm>
                <a:off x="7768150" y="1540132"/>
                <a:ext cx="1050206" cy="361246"/>
              </a:xfrm>
              <a:custGeom>
                <a:avLst/>
                <a:gdLst/>
                <a:ahLst/>
                <a:cxnLst/>
                <a:rect l="l" t="t" r="r" b="b"/>
                <a:pathLst>
                  <a:path w="884384" h="304207" extrusionOk="0">
                    <a:moveTo>
                      <a:pt x="11" y="258573"/>
                    </a:moveTo>
                    <a:cubicBezTo>
                      <a:pt x="11" y="193016"/>
                      <a:pt x="115246" y="194452"/>
                      <a:pt x="151255" y="152679"/>
                    </a:cubicBezTo>
                    <a:cubicBezTo>
                      <a:pt x="187262" y="110907"/>
                      <a:pt x="238920" y="0"/>
                      <a:pt x="331199" y="0"/>
                    </a:cubicBezTo>
                    <a:cubicBezTo>
                      <a:pt x="423476" y="0"/>
                      <a:pt x="439322" y="86427"/>
                      <a:pt x="524301" y="89309"/>
                    </a:cubicBezTo>
                    <a:cubicBezTo>
                      <a:pt x="609281" y="92191"/>
                      <a:pt x="671217" y="112354"/>
                      <a:pt x="717306" y="162772"/>
                    </a:cubicBezTo>
                    <a:cubicBezTo>
                      <a:pt x="763396" y="213190"/>
                      <a:pt x="884384" y="191624"/>
                      <a:pt x="884384" y="258584"/>
                    </a:cubicBezTo>
                    <a:cubicBezTo>
                      <a:pt x="884384" y="325544"/>
                      <a:pt x="554535" y="298170"/>
                      <a:pt x="417701" y="298170"/>
                    </a:cubicBezTo>
                    <a:cubicBezTo>
                      <a:pt x="280867" y="298170"/>
                      <a:pt x="0" y="327023"/>
                      <a:pt x="0" y="2585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28"/>
              <p:cNvSpPr/>
              <p:nvPr/>
            </p:nvSpPr>
            <p:spPr>
              <a:xfrm>
                <a:off x="5597688" y="1208068"/>
                <a:ext cx="1090358" cy="375261"/>
              </a:xfrm>
              <a:custGeom>
                <a:avLst/>
                <a:gdLst/>
                <a:ahLst/>
                <a:cxnLst/>
                <a:rect l="l" t="t" r="r" b="b"/>
                <a:pathLst>
                  <a:path w="918196" h="316009" extrusionOk="0">
                    <a:moveTo>
                      <a:pt x="918197" y="267785"/>
                    </a:moveTo>
                    <a:cubicBezTo>
                      <a:pt x="918066" y="199716"/>
                      <a:pt x="798426" y="201445"/>
                      <a:pt x="760961" y="158150"/>
                    </a:cubicBezTo>
                    <a:cubicBezTo>
                      <a:pt x="723495" y="114855"/>
                      <a:pt x="669640" y="-185"/>
                      <a:pt x="573828" y="0"/>
                    </a:cubicBezTo>
                    <a:cubicBezTo>
                      <a:pt x="478016" y="185"/>
                      <a:pt x="461746" y="89950"/>
                      <a:pt x="373514" y="93115"/>
                    </a:cubicBezTo>
                    <a:cubicBezTo>
                      <a:pt x="285293" y="96280"/>
                      <a:pt x="221031" y="117346"/>
                      <a:pt x="173277" y="169776"/>
                    </a:cubicBezTo>
                    <a:cubicBezTo>
                      <a:pt x="125524" y="222206"/>
                      <a:pt x="-131" y="200074"/>
                      <a:pt x="0" y="269590"/>
                    </a:cubicBezTo>
                    <a:cubicBezTo>
                      <a:pt x="130" y="339105"/>
                      <a:pt x="342531" y="310014"/>
                      <a:pt x="484596" y="309742"/>
                    </a:cubicBezTo>
                    <a:cubicBezTo>
                      <a:pt x="626661" y="309459"/>
                      <a:pt x="918327" y="338844"/>
                      <a:pt x="918186" y="2677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2" name="Google Shape;462;p28"/>
            <p:cNvGrpSpPr/>
            <p:nvPr/>
          </p:nvGrpSpPr>
          <p:grpSpPr>
            <a:xfrm>
              <a:off x="7329409" y="1314058"/>
              <a:ext cx="1497675" cy="1042770"/>
              <a:chOff x="3479639" y="481238"/>
              <a:chExt cx="1428261" cy="994440"/>
            </a:xfrm>
          </p:grpSpPr>
          <p:sp>
            <p:nvSpPr>
              <p:cNvPr id="463" name="Google Shape;463;p28"/>
              <p:cNvSpPr/>
              <p:nvPr/>
            </p:nvSpPr>
            <p:spPr>
              <a:xfrm>
                <a:off x="3479639" y="546369"/>
                <a:ext cx="1428261" cy="929309"/>
              </a:xfrm>
              <a:custGeom>
                <a:avLst/>
                <a:gdLst/>
                <a:ahLst/>
                <a:cxnLst/>
                <a:rect l="l" t="t" r="r" b="b"/>
                <a:pathLst>
                  <a:path w="1261158" h="820582" extrusionOk="0">
                    <a:moveTo>
                      <a:pt x="744804" y="16120"/>
                    </a:moveTo>
                    <a:cubicBezTo>
                      <a:pt x="817592" y="2265"/>
                      <a:pt x="1060026" y="-38485"/>
                      <a:pt x="1192618" y="104091"/>
                    </a:cubicBezTo>
                    <a:cubicBezTo>
                      <a:pt x="1325211" y="246668"/>
                      <a:pt x="1261884" y="440608"/>
                      <a:pt x="1033317" y="493049"/>
                    </a:cubicBezTo>
                    <a:cubicBezTo>
                      <a:pt x="804749" y="545490"/>
                      <a:pt x="515985" y="430755"/>
                      <a:pt x="420815" y="391136"/>
                    </a:cubicBezTo>
                    <a:cubicBezTo>
                      <a:pt x="300425" y="341001"/>
                      <a:pt x="69051" y="342316"/>
                      <a:pt x="13348" y="529666"/>
                    </a:cubicBezTo>
                    <a:cubicBezTo>
                      <a:pt x="-49501" y="741040"/>
                      <a:pt x="124962" y="818603"/>
                      <a:pt x="216979" y="820583"/>
                    </a:cubicBezTo>
                  </a:path>
                </a:pathLst>
              </a:custGeom>
              <a:no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28"/>
              <p:cNvSpPr/>
              <p:nvPr/>
            </p:nvSpPr>
            <p:spPr>
              <a:xfrm>
                <a:off x="4094853" y="481238"/>
                <a:ext cx="199574" cy="156122"/>
              </a:xfrm>
              <a:custGeom>
                <a:avLst/>
                <a:gdLst/>
                <a:ahLst/>
                <a:cxnLst/>
                <a:rect l="l" t="t" r="r" b="b"/>
                <a:pathLst>
                  <a:path w="176224" h="137856" extrusionOk="0">
                    <a:moveTo>
                      <a:pt x="176225" y="0"/>
                    </a:moveTo>
                    <a:lnTo>
                      <a:pt x="154899" y="80630"/>
                    </a:lnTo>
                    <a:lnTo>
                      <a:pt x="0" y="137856"/>
                    </a:lnTo>
                    <a:lnTo>
                      <a:pt x="176225"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28"/>
              <p:cNvSpPr/>
              <p:nvPr/>
            </p:nvSpPr>
            <p:spPr>
              <a:xfrm>
                <a:off x="4094853" y="572454"/>
                <a:ext cx="237508" cy="64808"/>
              </a:xfrm>
              <a:custGeom>
                <a:avLst/>
                <a:gdLst/>
                <a:ahLst/>
                <a:cxnLst/>
                <a:rect l="l" t="t" r="r" b="b"/>
                <a:pathLst>
                  <a:path w="209720" h="57226" extrusionOk="0">
                    <a:moveTo>
                      <a:pt x="154899" y="0"/>
                    </a:moveTo>
                    <a:lnTo>
                      <a:pt x="209721" y="41435"/>
                    </a:lnTo>
                    <a:lnTo>
                      <a:pt x="0" y="57226"/>
                    </a:lnTo>
                    <a:lnTo>
                      <a:pt x="15489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28"/>
              <p:cNvSpPr/>
              <p:nvPr/>
            </p:nvSpPr>
            <p:spPr>
              <a:xfrm>
                <a:off x="4094853" y="598489"/>
                <a:ext cx="196569" cy="81128"/>
              </a:xfrm>
              <a:custGeom>
                <a:avLst/>
                <a:gdLst/>
                <a:ahLst/>
                <a:cxnLst/>
                <a:rect l="l" t="t" r="r" b="b"/>
                <a:pathLst>
                  <a:path w="173571" h="71636" extrusionOk="0">
                    <a:moveTo>
                      <a:pt x="0" y="34214"/>
                    </a:moveTo>
                    <a:lnTo>
                      <a:pt x="154333" y="0"/>
                    </a:lnTo>
                    <a:lnTo>
                      <a:pt x="173572" y="71636"/>
                    </a:lnTo>
                    <a:lnTo>
                      <a:pt x="0" y="3421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7" name="Google Shape;467;p28"/>
            <p:cNvGrpSpPr/>
            <p:nvPr/>
          </p:nvGrpSpPr>
          <p:grpSpPr>
            <a:xfrm>
              <a:off x="5256229" y="2311180"/>
              <a:ext cx="3616884" cy="1728819"/>
              <a:chOff x="5235198" y="2433757"/>
              <a:chExt cx="3449250" cy="1648693"/>
            </a:xfrm>
          </p:grpSpPr>
          <p:sp>
            <p:nvSpPr>
              <p:cNvPr id="468" name="Google Shape;468;p28"/>
              <p:cNvSpPr/>
              <p:nvPr/>
            </p:nvSpPr>
            <p:spPr>
              <a:xfrm>
                <a:off x="6218017" y="2433757"/>
                <a:ext cx="2434353" cy="1569437"/>
              </a:xfrm>
              <a:custGeom>
                <a:avLst/>
                <a:gdLst/>
                <a:ahLst/>
                <a:cxnLst/>
                <a:rect l="l" t="t" r="r" b="b"/>
                <a:pathLst>
                  <a:path w="2149539" h="1385816" extrusionOk="0">
                    <a:moveTo>
                      <a:pt x="1872641" y="1385816"/>
                    </a:moveTo>
                    <a:lnTo>
                      <a:pt x="0" y="1385816"/>
                    </a:lnTo>
                    <a:lnTo>
                      <a:pt x="276898" y="0"/>
                    </a:lnTo>
                    <a:lnTo>
                      <a:pt x="2149540" y="0"/>
                    </a:lnTo>
                    <a:lnTo>
                      <a:pt x="1872641" y="138581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28"/>
              <p:cNvSpPr/>
              <p:nvPr/>
            </p:nvSpPr>
            <p:spPr>
              <a:xfrm>
                <a:off x="8336524" y="2433757"/>
                <a:ext cx="347924" cy="1569437"/>
              </a:xfrm>
              <a:custGeom>
                <a:avLst/>
                <a:gdLst/>
                <a:ahLst/>
                <a:cxnLst/>
                <a:rect l="l" t="t" r="r" b="b"/>
                <a:pathLst>
                  <a:path w="307218" h="1385816" extrusionOk="0">
                    <a:moveTo>
                      <a:pt x="0" y="1385816"/>
                    </a:moveTo>
                    <a:lnTo>
                      <a:pt x="36954" y="1385816"/>
                    </a:lnTo>
                    <a:lnTo>
                      <a:pt x="306620" y="36237"/>
                    </a:lnTo>
                    <a:cubicBezTo>
                      <a:pt x="310372" y="17488"/>
                      <a:pt x="296028" y="0"/>
                      <a:pt x="276898" y="0"/>
                    </a:cubicBezTo>
                    <a:lnTo>
                      <a:pt x="276898" y="0"/>
                    </a:lnTo>
                    <a:lnTo>
                      <a:pt x="0" y="138581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28"/>
              <p:cNvSpPr/>
              <p:nvPr/>
            </p:nvSpPr>
            <p:spPr>
              <a:xfrm>
                <a:off x="6305321" y="2527951"/>
                <a:ext cx="2264153" cy="1357903"/>
              </a:xfrm>
              <a:custGeom>
                <a:avLst/>
                <a:gdLst/>
                <a:ahLst/>
                <a:cxnLst/>
                <a:rect l="l" t="t" r="r" b="b"/>
                <a:pathLst>
                  <a:path w="1999252" h="1199031" extrusionOk="0">
                    <a:moveTo>
                      <a:pt x="1759668" y="1199032"/>
                    </a:moveTo>
                    <a:lnTo>
                      <a:pt x="0" y="1199032"/>
                    </a:lnTo>
                    <a:lnTo>
                      <a:pt x="239574" y="0"/>
                    </a:lnTo>
                    <a:lnTo>
                      <a:pt x="1999252" y="0"/>
                    </a:lnTo>
                    <a:lnTo>
                      <a:pt x="1759668" y="11990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28"/>
              <p:cNvSpPr/>
              <p:nvPr/>
            </p:nvSpPr>
            <p:spPr>
              <a:xfrm>
                <a:off x="6451606" y="3615165"/>
                <a:ext cx="790115" cy="269530"/>
              </a:xfrm>
              <a:custGeom>
                <a:avLst/>
                <a:gdLst/>
                <a:ahLst/>
                <a:cxnLst/>
                <a:rect l="l" t="t" r="r" b="b"/>
                <a:pathLst>
                  <a:path w="697673" h="237996" extrusionOk="0">
                    <a:moveTo>
                      <a:pt x="655045" y="237997"/>
                    </a:moveTo>
                    <a:lnTo>
                      <a:pt x="0" y="237997"/>
                    </a:lnTo>
                    <a:lnTo>
                      <a:pt x="47558" y="0"/>
                    </a:lnTo>
                    <a:lnTo>
                      <a:pt x="675208" y="0"/>
                    </a:lnTo>
                    <a:cubicBezTo>
                      <a:pt x="689379" y="0"/>
                      <a:pt x="700005" y="12964"/>
                      <a:pt x="697231" y="26862"/>
                    </a:cubicBezTo>
                    <a:lnTo>
                      <a:pt x="655045" y="237997"/>
                    </a:ln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28"/>
              <p:cNvSpPr/>
              <p:nvPr/>
            </p:nvSpPr>
            <p:spPr>
              <a:xfrm>
                <a:off x="7274742" y="3615165"/>
                <a:ext cx="790114" cy="269530"/>
              </a:xfrm>
              <a:custGeom>
                <a:avLst/>
                <a:gdLst/>
                <a:ahLst/>
                <a:cxnLst/>
                <a:rect l="l" t="t" r="r" b="b"/>
                <a:pathLst>
                  <a:path w="697672" h="237996" extrusionOk="0">
                    <a:moveTo>
                      <a:pt x="655045" y="237997"/>
                    </a:moveTo>
                    <a:lnTo>
                      <a:pt x="0" y="237997"/>
                    </a:lnTo>
                    <a:lnTo>
                      <a:pt x="47557" y="0"/>
                    </a:lnTo>
                    <a:lnTo>
                      <a:pt x="675208" y="0"/>
                    </a:lnTo>
                    <a:cubicBezTo>
                      <a:pt x="689379" y="0"/>
                      <a:pt x="700004" y="12964"/>
                      <a:pt x="697230" y="26862"/>
                    </a:cubicBezTo>
                    <a:lnTo>
                      <a:pt x="655045" y="237997"/>
                    </a:ln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28"/>
              <p:cNvSpPr/>
              <p:nvPr/>
            </p:nvSpPr>
            <p:spPr>
              <a:xfrm>
                <a:off x="7348874" y="2712932"/>
                <a:ext cx="896375" cy="829248"/>
              </a:xfrm>
              <a:custGeom>
                <a:avLst/>
                <a:gdLst/>
                <a:ahLst/>
                <a:cxnLst/>
                <a:rect l="l" t="t" r="r" b="b"/>
                <a:pathLst>
                  <a:path w="791501" h="732228" extrusionOk="0">
                    <a:moveTo>
                      <a:pt x="631702" y="732228"/>
                    </a:moveTo>
                    <a:lnTo>
                      <a:pt x="22465" y="732228"/>
                    </a:lnTo>
                    <a:cubicBezTo>
                      <a:pt x="8294" y="732228"/>
                      <a:pt x="-2332" y="719265"/>
                      <a:pt x="442" y="705366"/>
                    </a:cubicBezTo>
                    <a:lnTo>
                      <a:pt x="137776" y="18053"/>
                    </a:lnTo>
                    <a:cubicBezTo>
                      <a:pt x="139875" y="7558"/>
                      <a:pt x="149097" y="0"/>
                      <a:pt x="159798" y="0"/>
                    </a:cubicBezTo>
                    <a:lnTo>
                      <a:pt x="769037" y="0"/>
                    </a:lnTo>
                    <a:cubicBezTo>
                      <a:pt x="783208" y="0"/>
                      <a:pt x="793833" y="12963"/>
                      <a:pt x="791060" y="26851"/>
                    </a:cubicBezTo>
                    <a:lnTo>
                      <a:pt x="653725" y="714164"/>
                    </a:lnTo>
                    <a:cubicBezTo>
                      <a:pt x="651627" y="724659"/>
                      <a:pt x="642415" y="732217"/>
                      <a:pt x="631702" y="732217"/>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28"/>
              <p:cNvSpPr/>
              <p:nvPr/>
            </p:nvSpPr>
            <p:spPr>
              <a:xfrm>
                <a:off x="6560306" y="2527951"/>
                <a:ext cx="2008896" cy="80388"/>
              </a:xfrm>
              <a:custGeom>
                <a:avLst/>
                <a:gdLst/>
                <a:ahLst/>
                <a:cxnLst/>
                <a:rect l="l" t="t" r="r" b="b"/>
                <a:pathLst>
                  <a:path w="1773860" h="70983" extrusionOk="0">
                    <a:moveTo>
                      <a:pt x="1759668" y="70984"/>
                    </a:moveTo>
                    <a:lnTo>
                      <a:pt x="0" y="70984"/>
                    </a:lnTo>
                    <a:lnTo>
                      <a:pt x="14182" y="0"/>
                    </a:lnTo>
                    <a:lnTo>
                      <a:pt x="1773860" y="0"/>
                    </a:lnTo>
                    <a:lnTo>
                      <a:pt x="1759668" y="709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28"/>
              <p:cNvSpPr/>
              <p:nvPr/>
            </p:nvSpPr>
            <p:spPr>
              <a:xfrm>
                <a:off x="6597897" y="2552422"/>
                <a:ext cx="31999" cy="31382"/>
              </a:xfrm>
              <a:custGeom>
                <a:avLst/>
                <a:gdLst/>
                <a:ahLst/>
                <a:cxnLst/>
                <a:rect l="l" t="t" r="r" b="b"/>
                <a:pathLst>
                  <a:path w="28255" h="27710" extrusionOk="0">
                    <a:moveTo>
                      <a:pt x="27978" y="13855"/>
                    </a:moveTo>
                    <a:cubicBezTo>
                      <a:pt x="26444" y="21512"/>
                      <a:pt x="19005" y="27710"/>
                      <a:pt x="11360" y="27710"/>
                    </a:cubicBezTo>
                    <a:cubicBezTo>
                      <a:pt x="3715" y="27710"/>
                      <a:pt x="-1256" y="21512"/>
                      <a:pt x="278" y="13855"/>
                    </a:cubicBezTo>
                    <a:cubicBezTo>
                      <a:pt x="1811" y="6210"/>
                      <a:pt x="9250" y="0"/>
                      <a:pt x="16896" y="0"/>
                    </a:cubicBezTo>
                    <a:cubicBezTo>
                      <a:pt x="24541" y="0"/>
                      <a:pt x="29511" y="6199"/>
                      <a:pt x="27978" y="13855"/>
                    </a:cubicBezTo>
                    <a:close/>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28"/>
              <p:cNvSpPr/>
              <p:nvPr/>
            </p:nvSpPr>
            <p:spPr>
              <a:xfrm>
                <a:off x="6672516" y="2552422"/>
                <a:ext cx="31999" cy="31382"/>
              </a:xfrm>
              <a:custGeom>
                <a:avLst/>
                <a:gdLst/>
                <a:ahLst/>
                <a:cxnLst/>
                <a:rect l="l" t="t" r="r" b="b"/>
                <a:pathLst>
                  <a:path w="28255" h="27710" extrusionOk="0">
                    <a:moveTo>
                      <a:pt x="27977" y="13855"/>
                    </a:moveTo>
                    <a:cubicBezTo>
                      <a:pt x="26444" y="21512"/>
                      <a:pt x="19005" y="27710"/>
                      <a:pt x="11360" y="27710"/>
                    </a:cubicBezTo>
                    <a:cubicBezTo>
                      <a:pt x="3714" y="27710"/>
                      <a:pt x="-1255" y="21512"/>
                      <a:pt x="278" y="13855"/>
                    </a:cubicBezTo>
                    <a:cubicBezTo>
                      <a:pt x="1811" y="6210"/>
                      <a:pt x="9250" y="0"/>
                      <a:pt x="16896" y="0"/>
                    </a:cubicBezTo>
                    <a:cubicBezTo>
                      <a:pt x="24541" y="0"/>
                      <a:pt x="29511" y="6199"/>
                      <a:pt x="27977" y="13855"/>
                    </a:cubicBezTo>
                    <a:close/>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28"/>
              <p:cNvSpPr/>
              <p:nvPr/>
            </p:nvSpPr>
            <p:spPr>
              <a:xfrm>
                <a:off x="6747148" y="2552422"/>
                <a:ext cx="31999" cy="31382"/>
              </a:xfrm>
              <a:custGeom>
                <a:avLst/>
                <a:gdLst/>
                <a:ahLst/>
                <a:cxnLst/>
                <a:rect l="l" t="t" r="r" b="b"/>
                <a:pathLst>
                  <a:path w="28255" h="27710" extrusionOk="0">
                    <a:moveTo>
                      <a:pt x="27978" y="13855"/>
                    </a:moveTo>
                    <a:cubicBezTo>
                      <a:pt x="26444" y="21512"/>
                      <a:pt x="19005" y="27710"/>
                      <a:pt x="11360" y="27710"/>
                    </a:cubicBezTo>
                    <a:cubicBezTo>
                      <a:pt x="3715" y="27710"/>
                      <a:pt x="-1256" y="21512"/>
                      <a:pt x="278" y="13855"/>
                    </a:cubicBezTo>
                    <a:cubicBezTo>
                      <a:pt x="1811" y="6210"/>
                      <a:pt x="9250" y="0"/>
                      <a:pt x="16895" y="0"/>
                    </a:cubicBezTo>
                    <a:cubicBezTo>
                      <a:pt x="24541" y="0"/>
                      <a:pt x="29511" y="6199"/>
                      <a:pt x="27978" y="13855"/>
                    </a:cubicBezTo>
                    <a:close/>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28"/>
              <p:cNvSpPr/>
              <p:nvPr/>
            </p:nvSpPr>
            <p:spPr>
              <a:xfrm>
                <a:off x="7321561" y="2692790"/>
                <a:ext cx="896375" cy="829248"/>
              </a:xfrm>
              <a:custGeom>
                <a:avLst/>
                <a:gdLst/>
                <a:ahLst/>
                <a:cxnLst/>
                <a:rect l="l" t="t" r="r" b="b"/>
                <a:pathLst>
                  <a:path w="791501" h="732228" extrusionOk="0">
                    <a:moveTo>
                      <a:pt x="631703" y="732217"/>
                    </a:moveTo>
                    <a:lnTo>
                      <a:pt x="22465" y="732217"/>
                    </a:lnTo>
                    <a:cubicBezTo>
                      <a:pt x="8294" y="732217"/>
                      <a:pt x="-2331" y="719254"/>
                      <a:pt x="442" y="705366"/>
                    </a:cubicBezTo>
                    <a:lnTo>
                      <a:pt x="137775" y="18053"/>
                    </a:lnTo>
                    <a:cubicBezTo>
                      <a:pt x="139875" y="7558"/>
                      <a:pt x="149086" y="0"/>
                      <a:pt x="159798" y="0"/>
                    </a:cubicBezTo>
                    <a:lnTo>
                      <a:pt x="769037" y="0"/>
                    </a:lnTo>
                    <a:cubicBezTo>
                      <a:pt x="783208" y="0"/>
                      <a:pt x="793832" y="12964"/>
                      <a:pt x="791059" y="26862"/>
                    </a:cubicBezTo>
                    <a:lnTo>
                      <a:pt x="653726" y="714175"/>
                    </a:lnTo>
                    <a:cubicBezTo>
                      <a:pt x="651626" y="724670"/>
                      <a:pt x="642404" y="732228"/>
                      <a:pt x="631703" y="7322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28"/>
              <p:cNvSpPr/>
              <p:nvPr/>
            </p:nvSpPr>
            <p:spPr>
              <a:xfrm>
                <a:off x="6420257" y="3595025"/>
                <a:ext cx="794142" cy="289705"/>
              </a:xfrm>
              <a:custGeom>
                <a:avLst/>
                <a:gdLst/>
                <a:ahLst/>
                <a:cxnLst/>
                <a:rect l="l" t="t" r="r" b="b"/>
                <a:pathLst>
                  <a:path w="701229" h="255810" extrusionOk="0">
                    <a:moveTo>
                      <a:pt x="655046" y="255800"/>
                    </a:moveTo>
                    <a:lnTo>
                      <a:pt x="0" y="255800"/>
                    </a:lnTo>
                    <a:lnTo>
                      <a:pt x="47504" y="18053"/>
                    </a:lnTo>
                    <a:cubicBezTo>
                      <a:pt x="49603" y="7558"/>
                      <a:pt x="58814" y="0"/>
                      <a:pt x="69526" y="0"/>
                    </a:cubicBezTo>
                    <a:lnTo>
                      <a:pt x="678765" y="0"/>
                    </a:lnTo>
                    <a:cubicBezTo>
                      <a:pt x="692935" y="0"/>
                      <a:pt x="703561" y="12963"/>
                      <a:pt x="700787" y="26862"/>
                    </a:cubicBezTo>
                    <a:lnTo>
                      <a:pt x="655046" y="25581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28"/>
              <p:cNvSpPr/>
              <p:nvPr/>
            </p:nvSpPr>
            <p:spPr>
              <a:xfrm>
                <a:off x="7243405" y="3595025"/>
                <a:ext cx="794143" cy="289705"/>
              </a:xfrm>
              <a:custGeom>
                <a:avLst/>
                <a:gdLst/>
                <a:ahLst/>
                <a:cxnLst/>
                <a:rect l="l" t="t" r="r" b="b"/>
                <a:pathLst>
                  <a:path w="701230" h="255810" extrusionOk="0">
                    <a:moveTo>
                      <a:pt x="655046" y="255800"/>
                    </a:moveTo>
                    <a:lnTo>
                      <a:pt x="0" y="255800"/>
                    </a:lnTo>
                    <a:lnTo>
                      <a:pt x="47504" y="18053"/>
                    </a:lnTo>
                    <a:cubicBezTo>
                      <a:pt x="49603" y="7558"/>
                      <a:pt x="58814" y="0"/>
                      <a:pt x="69527" y="0"/>
                    </a:cubicBezTo>
                    <a:lnTo>
                      <a:pt x="678766" y="0"/>
                    </a:lnTo>
                    <a:cubicBezTo>
                      <a:pt x="692935" y="0"/>
                      <a:pt x="703561" y="12963"/>
                      <a:pt x="700788" y="26862"/>
                    </a:cubicBezTo>
                    <a:lnTo>
                      <a:pt x="655046" y="25581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28"/>
              <p:cNvSpPr/>
              <p:nvPr/>
            </p:nvSpPr>
            <p:spPr>
              <a:xfrm>
                <a:off x="6525738" y="2712932"/>
                <a:ext cx="896375" cy="829248"/>
              </a:xfrm>
              <a:custGeom>
                <a:avLst/>
                <a:gdLst/>
                <a:ahLst/>
                <a:cxnLst/>
                <a:rect l="l" t="t" r="r" b="b"/>
                <a:pathLst>
                  <a:path w="791501" h="732228" extrusionOk="0">
                    <a:moveTo>
                      <a:pt x="631703" y="732228"/>
                    </a:moveTo>
                    <a:lnTo>
                      <a:pt x="22465" y="732228"/>
                    </a:lnTo>
                    <a:cubicBezTo>
                      <a:pt x="8294" y="732228"/>
                      <a:pt x="-2331" y="719265"/>
                      <a:pt x="442" y="705366"/>
                    </a:cubicBezTo>
                    <a:lnTo>
                      <a:pt x="137777" y="18053"/>
                    </a:lnTo>
                    <a:cubicBezTo>
                      <a:pt x="139875" y="7558"/>
                      <a:pt x="149097" y="0"/>
                      <a:pt x="159799" y="0"/>
                    </a:cubicBezTo>
                    <a:lnTo>
                      <a:pt x="769037" y="0"/>
                    </a:lnTo>
                    <a:cubicBezTo>
                      <a:pt x="783208" y="0"/>
                      <a:pt x="793833" y="12963"/>
                      <a:pt x="791060" y="26851"/>
                    </a:cubicBezTo>
                    <a:lnTo>
                      <a:pt x="653725" y="714164"/>
                    </a:lnTo>
                    <a:cubicBezTo>
                      <a:pt x="651627" y="724659"/>
                      <a:pt x="642416" y="732217"/>
                      <a:pt x="631703" y="732217"/>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28"/>
              <p:cNvSpPr/>
              <p:nvPr/>
            </p:nvSpPr>
            <p:spPr>
              <a:xfrm>
                <a:off x="7545155" y="2775764"/>
                <a:ext cx="314990" cy="302268"/>
              </a:xfrm>
              <a:custGeom>
                <a:avLst/>
                <a:gdLst/>
                <a:ahLst/>
                <a:cxnLst/>
                <a:rect l="l" t="t" r="r" b="b"/>
                <a:pathLst>
                  <a:path w="278137" h="266903" extrusionOk="0">
                    <a:moveTo>
                      <a:pt x="241303" y="119020"/>
                    </a:moveTo>
                    <a:lnTo>
                      <a:pt x="278138" y="105317"/>
                    </a:lnTo>
                    <a:lnTo>
                      <a:pt x="269154" y="61185"/>
                    </a:lnTo>
                    <a:lnTo>
                      <a:pt x="232320" y="74888"/>
                    </a:lnTo>
                    <a:cubicBezTo>
                      <a:pt x="227937" y="66350"/>
                      <a:pt x="222107" y="59053"/>
                      <a:pt x="215256" y="52996"/>
                    </a:cubicBezTo>
                    <a:lnTo>
                      <a:pt x="236365" y="19195"/>
                    </a:lnTo>
                    <a:lnTo>
                      <a:pt x="196278" y="554"/>
                    </a:lnTo>
                    <a:lnTo>
                      <a:pt x="175169" y="34355"/>
                    </a:lnTo>
                    <a:cubicBezTo>
                      <a:pt x="165512" y="32669"/>
                      <a:pt x="155180" y="32561"/>
                      <a:pt x="144512" y="34018"/>
                    </a:cubicBezTo>
                    <a:lnTo>
                      <a:pt x="137551" y="0"/>
                    </a:lnTo>
                    <a:lnTo>
                      <a:pt x="89938" y="17738"/>
                    </a:lnTo>
                    <a:lnTo>
                      <a:pt x="96899" y="51756"/>
                    </a:lnTo>
                    <a:cubicBezTo>
                      <a:pt x="87134" y="57933"/>
                      <a:pt x="78259" y="65122"/>
                      <a:pt x="70516" y="73311"/>
                    </a:cubicBezTo>
                    <a:lnTo>
                      <a:pt x="39640" y="58934"/>
                    </a:lnTo>
                    <a:lnTo>
                      <a:pt x="12354" y="102729"/>
                    </a:lnTo>
                    <a:lnTo>
                      <a:pt x="43230" y="117106"/>
                    </a:lnTo>
                    <a:cubicBezTo>
                      <a:pt x="39521" y="127100"/>
                      <a:pt x="37280" y="137432"/>
                      <a:pt x="36715" y="147872"/>
                    </a:cubicBezTo>
                    <a:lnTo>
                      <a:pt x="0" y="161575"/>
                    </a:lnTo>
                    <a:lnTo>
                      <a:pt x="8873" y="205708"/>
                    </a:lnTo>
                    <a:lnTo>
                      <a:pt x="45698" y="191896"/>
                    </a:lnTo>
                    <a:cubicBezTo>
                      <a:pt x="50081" y="200433"/>
                      <a:pt x="55921" y="207839"/>
                      <a:pt x="62881" y="213908"/>
                    </a:cubicBezTo>
                    <a:lnTo>
                      <a:pt x="41771" y="247708"/>
                    </a:lnTo>
                    <a:lnTo>
                      <a:pt x="81750" y="266349"/>
                    </a:lnTo>
                    <a:lnTo>
                      <a:pt x="102859" y="232548"/>
                    </a:lnTo>
                    <a:cubicBezTo>
                      <a:pt x="112625" y="234234"/>
                      <a:pt x="122956" y="234343"/>
                      <a:pt x="133626" y="232885"/>
                    </a:cubicBezTo>
                    <a:lnTo>
                      <a:pt x="140477" y="266903"/>
                    </a:lnTo>
                    <a:lnTo>
                      <a:pt x="188198" y="249166"/>
                    </a:lnTo>
                    <a:lnTo>
                      <a:pt x="181237" y="215028"/>
                    </a:lnTo>
                    <a:cubicBezTo>
                      <a:pt x="191004" y="208959"/>
                      <a:pt x="199769" y="201662"/>
                      <a:pt x="207513" y="193473"/>
                    </a:cubicBezTo>
                    <a:lnTo>
                      <a:pt x="238387" y="207850"/>
                    </a:lnTo>
                    <a:lnTo>
                      <a:pt x="265783" y="164175"/>
                    </a:lnTo>
                    <a:lnTo>
                      <a:pt x="234908" y="149797"/>
                    </a:lnTo>
                    <a:cubicBezTo>
                      <a:pt x="238497" y="139694"/>
                      <a:pt x="240748" y="129363"/>
                      <a:pt x="241313" y="119031"/>
                    </a:cubicBezTo>
                    <a:close/>
                    <a:moveTo>
                      <a:pt x="146523" y="170113"/>
                    </a:moveTo>
                    <a:cubicBezTo>
                      <a:pt x="124631" y="178313"/>
                      <a:pt x="103522" y="168536"/>
                      <a:pt x="99368" y="148220"/>
                    </a:cubicBezTo>
                    <a:cubicBezTo>
                      <a:pt x="95214" y="127905"/>
                      <a:pt x="109700" y="104882"/>
                      <a:pt x="131592" y="96682"/>
                    </a:cubicBezTo>
                    <a:cubicBezTo>
                      <a:pt x="153484" y="88602"/>
                      <a:pt x="174593" y="98368"/>
                      <a:pt x="178639" y="118694"/>
                    </a:cubicBezTo>
                    <a:cubicBezTo>
                      <a:pt x="182793" y="138900"/>
                      <a:pt x="168427" y="161923"/>
                      <a:pt x="146523" y="17012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28"/>
              <p:cNvSpPr/>
              <p:nvPr/>
            </p:nvSpPr>
            <p:spPr>
              <a:xfrm>
                <a:off x="7607720" y="2833824"/>
                <a:ext cx="189641" cy="185986"/>
              </a:xfrm>
              <a:custGeom>
                <a:avLst/>
                <a:gdLst/>
                <a:ahLst/>
                <a:cxnLst/>
                <a:rect l="l" t="t" r="r" b="b"/>
                <a:pathLst>
                  <a:path w="167453" h="164226" extrusionOk="0">
                    <a:moveTo>
                      <a:pt x="165999" y="51440"/>
                    </a:moveTo>
                    <a:cubicBezTo>
                      <a:pt x="174536" y="93495"/>
                      <a:pt x="144618" y="141314"/>
                      <a:pt x="99181" y="158257"/>
                    </a:cubicBezTo>
                    <a:cubicBezTo>
                      <a:pt x="53743" y="175201"/>
                      <a:pt x="9992" y="154842"/>
                      <a:pt x="1454" y="112787"/>
                    </a:cubicBezTo>
                    <a:cubicBezTo>
                      <a:pt x="-7082" y="70732"/>
                      <a:pt x="22836" y="22913"/>
                      <a:pt x="68273" y="5970"/>
                    </a:cubicBezTo>
                    <a:cubicBezTo>
                      <a:pt x="113710" y="-10974"/>
                      <a:pt x="157462" y="9384"/>
                      <a:pt x="166010" y="51440"/>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28"/>
              <p:cNvSpPr/>
              <p:nvPr/>
            </p:nvSpPr>
            <p:spPr>
              <a:xfrm>
                <a:off x="7847740" y="2819059"/>
                <a:ext cx="200523" cy="198650"/>
              </a:xfrm>
              <a:custGeom>
                <a:avLst/>
                <a:gdLst/>
                <a:ahLst/>
                <a:cxnLst/>
                <a:rect l="l" t="t" r="r" b="b"/>
                <a:pathLst>
                  <a:path w="177062" h="175408" extrusionOk="0">
                    <a:moveTo>
                      <a:pt x="176050" y="88721"/>
                    </a:moveTo>
                    <a:lnTo>
                      <a:pt x="177063" y="58520"/>
                    </a:lnTo>
                    <a:lnTo>
                      <a:pt x="153038" y="62446"/>
                    </a:lnTo>
                    <a:cubicBezTo>
                      <a:pt x="151581" y="56160"/>
                      <a:pt x="149221" y="50549"/>
                      <a:pt x="145969" y="45600"/>
                    </a:cubicBezTo>
                    <a:lnTo>
                      <a:pt x="163490" y="26395"/>
                    </a:lnTo>
                    <a:lnTo>
                      <a:pt x="142272" y="8537"/>
                    </a:lnTo>
                    <a:lnTo>
                      <a:pt x="124643" y="27732"/>
                    </a:lnTo>
                    <a:cubicBezTo>
                      <a:pt x="119031" y="25263"/>
                      <a:pt x="112854" y="23806"/>
                      <a:pt x="106340" y="23241"/>
                    </a:cubicBezTo>
                    <a:lnTo>
                      <a:pt x="107122" y="0"/>
                    </a:lnTo>
                    <a:lnTo>
                      <a:pt x="76019" y="4937"/>
                    </a:lnTo>
                    <a:lnTo>
                      <a:pt x="75117" y="28178"/>
                    </a:lnTo>
                    <a:cubicBezTo>
                      <a:pt x="68374" y="30875"/>
                      <a:pt x="62087" y="34355"/>
                      <a:pt x="56247" y="38738"/>
                    </a:cubicBezTo>
                    <a:lnTo>
                      <a:pt x="39859" y="24926"/>
                    </a:lnTo>
                    <a:lnTo>
                      <a:pt x="17064" y="49744"/>
                    </a:lnTo>
                    <a:lnTo>
                      <a:pt x="33452" y="63556"/>
                    </a:lnTo>
                    <a:cubicBezTo>
                      <a:pt x="29864" y="69624"/>
                      <a:pt x="26939" y="76019"/>
                      <a:pt x="25144" y="82761"/>
                    </a:cubicBezTo>
                    <a:lnTo>
                      <a:pt x="1120" y="86579"/>
                    </a:lnTo>
                    <a:lnTo>
                      <a:pt x="0" y="116780"/>
                    </a:lnTo>
                    <a:lnTo>
                      <a:pt x="24024" y="112962"/>
                    </a:lnTo>
                    <a:cubicBezTo>
                      <a:pt x="25482" y="119140"/>
                      <a:pt x="27842" y="124751"/>
                      <a:pt x="31213" y="129689"/>
                    </a:cubicBezTo>
                    <a:lnTo>
                      <a:pt x="13584" y="148895"/>
                    </a:lnTo>
                    <a:lnTo>
                      <a:pt x="34801" y="166752"/>
                    </a:lnTo>
                    <a:lnTo>
                      <a:pt x="52430" y="147557"/>
                    </a:lnTo>
                    <a:cubicBezTo>
                      <a:pt x="58042" y="150026"/>
                      <a:pt x="64219" y="151603"/>
                      <a:pt x="70843" y="152049"/>
                    </a:cubicBezTo>
                    <a:lnTo>
                      <a:pt x="69940" y="175409"/>
                    </a:lnTo>
                    <a:lnTo>
                      <a:pt x="101152" y="170352"/>
                    </a:lnTo>
                    <a:lnTo>
                      <a:pt x="101935" y="147111"/>
                    </a:lnTo>
                    <a:cubicBezTo>
                      <a:pt x="108678" y="144414"/>
                      <a:pt x="114964" y="140934"/>
                      <a:pt x="120804" y="136671"/>
                    </a:cubicBezTo>
                    <a:lnTo>
                      <a:pt x="137312" y="150374"/>
                    </a:lnTo>
                    <a:lnTo>
                      <a:pt x="159999" y="125556"/>
                    </a:lnTo>
                    <a:lnTo>
                      <a:pt x="143609" y="111853"/>
                    </a:lnTo>
                    <a:cubicBezTo>
                      <a:pt x="147318" y="105785"/>
                      <a:pt x="150124" y="99281"/>
                      <a:pt x="151919" y="92538"/>
                    </a:cubicBezTo>
                    <a:lnTo>
                      <a:pt x="176062" y="88721"/>
                    </a:lnTo>
                    <a:close/>
                    <a:moveTo>
                      <a:pt x="87688" y="112756"/>
                    </a:moveTo>
                    <a:cubicBezTo>
                      <a:pt x="73322" y="115116"/>
                      <a:pt x="62087" y="105687"/>
                      <a:pt x="62653" y="91875"/>
                    </a:cubicBezTo>
                    <a:cubicBezTo>
                      <a:pt x="63099" y="77955"/>
                      <a:pt x="75117" y="64926"/>
                      <a:pt x="89375" y="62566"/>
                    </a:cubicBezTo>
                    <a:cubicBezTo>
                      <a:pt x="103741" y="60315"/>
                      <a:pt x="114974" y="69635"/>
                      <a:pt x="114529" y="83566"/>
                    </a:cubicBezTo>
                    <a:cubicBezTo>
                      <a:pt x="113963" y="97378"/>
                      <a:pt x="101957" y="110515"/>
                      <a:pt x="87688" y="1127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28"/>
              <p:cNvSpPr/>
              <p:nvPr/>
            </p:nvSpPr>
            <p:spPr>
              <a:xfrm>
                <a:off x="7887014" y="2858536"/>
                <a:ext cx="121915" cy="119564"/>
              </a:xfrm>
              <a:custGeom>
                <a:avLst/>
                <a:gdLst/>
                <a:ahLst/>
                <a:cxnLst/>
                <a:rect l="l" t="t" r="r" b="b"/>
                <a:pathLst>
                  <a:path w="107651" h="105575" extrusionOk="0">
                    <a:moveTo>
                      <a:pt x="107621" y="44202"/>
                    </a:moveTo>
                    <a:cubicBezTo>
                      <a:pt x="106610" y="72967"/>
                      <a:pt x="81716" y="100123"/>
                      <a:pt x="52005" y="104864"/>
                    </a:cubicBezTo>
                    <a:cubicBezTo>
                      <a:pt x="22293" y="109606"/>
                      <a:pt x="-969" y="90128"/>
                      <a:pt x="31" y="61374"/>
                    </a:cubicBezTo>
                    <a:cubicBezTo>
                      <a:pt x="1042" y="32608"/>
                      <a:pt x="25937" y="5452"/>
                      <a:pt x="55647" y="711"/>
                    </a:cubicBezTo>
                    <a:cubicBezTo>
                      <a:pt x="85359" y="-4031"/>
                      <a:pt x="108621" y="15447"/>
                      <a:pt x="107621" y="44202"/>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28"/>
              <p:cNvSpPr/>
              <p:nvPr/>
            </p:nvSpPr>
            <p:spPr>
              <a:xfrm>
                <a:off x="7586501" y="3145022"/>
                <a:ext cx="342935" cy="38845"/>
              </a:xfrm>
              <a:custGeom>
                <a:avLst/>
                <a:gdLst/>
                <a:ahLst/>
                <a:cxnLst/>
                <a:rect l="l" t="t" r="r" b="b"/>
                <a:pathLst>
                  <a:path w="302812" h="34300" extrusionOk="0">
                    <a:moveTo>
                      <a:pt x="281894" y="34301"/>
                    </a:moveTo>
                    <a:lnTo>
                      <a:pt x="14067" y="34301"/>
                    </a:lnTo>
                    <a:cubicBezTo>
                      <a:pt x="4595" y="34301"/>
                      <a:pt x="-1550" y="26623"/>
                      <a:pt x="342" y="17150"/>
                    </a:cubicBezTo>
                    <a:lnTo>
                      <a:pt x="342" y="17150"/>
                    </a:lnTo>
                    <a:cubicBezTo>
                      <a:pt x="2234" y="7678"/>
                      <a:pt x="11446" y="0"/>
                      <a:pt x="20918" y="0"/>
                    </a:cubicBezTo>
                    <a:lnTo>
                      <a:pt x="288746" y="0"/>
                    </a:lnTo>
                    <a:cubicBezTo>
                      <a:pt x="298218" y="0"/>
                      <a:pt x="304363" y="7678"/>
                      <a:pt x="302471" y="17150"/>
                    </a:cubicBezTo>
                    <a:lnTo>
                      <a:pt x="302471" y="17150"/>
                    </a:lnTo>
                    <a:cubicBezTo>
                      <a:pt x="300578" y="26623"/>
                      <a:pt x="291367" y="34301"/>
                      <a:pt x="281894" y="343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28"/>
              <p:cNvSpPr/>
              <p:nvPr/>
            </p:nvSpPr>
            <p:spPr>
              <a:xfrm>
                <a:off x="7434088" y="3401741"/>
                <a:ext cx="181567" cy="38845"/>
              </a:xfrm>
              <a:custGeom>
                <a:avLst/>
                <a:gdLst/>
                <a:ahLst/>
                <a:cxnLst/>
                <a:rect l="l" t="t" r="r" b="b"/>
                <a:pathLst>
                  <a:path w="160324" h="34300" extrusionOk="0">
                    <a:moveTo>
                      <a:pt x="139405" y="34301"/>
                    </a:moveTo>
                    <a:lnTo>
                      <a:pt x="14066" y="34301"/>
                    </a:lnTo>
                    <a:cubicBezTo>
                      <a:pt x="4594" y="34301"/>
                      <a:pt x="-1550" y="26623"/>
                      <a:pt x="342" y="17150"/>
                    </a:cubicBezTo>
                    <a:lnTo>
                      <a:pt x="342" y="17150"/>
                    </a:lnTo>
                    <a:cubicBezTo>
                      <a:pt x="2234" y="7678"/>
                      <a:pt x="11446" y="0"/>
                      <a:pt x="20919" y="0"/>
                    </a:cubicBezTo>
                    <a:lnTo>
                      <a:pt x="146257" y="0"/>
                    </a:lnTo>
                    <a:cubicBezTo>
                      <a:pt x="155730" y="0"/>
                      <a:pt x="161874" y="7678"/>
                      <a:pt x="159982" y="17150"/>
                    </a:cubicBezTo>
                    <a:lnTo>
                      <a:pt x="159982" y="17150"/>
                    </a:lnTo>
                    <a:cubicBezTo>
                      <a:pt x="158089" y="26623"/>
                      <a:pt x="148878" y="34301"/>
                      <a:pt x="139405" y="343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28"/>
              <p:cNvSpPr/>
              <p:nvPr/>
            </p:nvSpPr>
            <p:spPr>
              <a:xfrm>
                <a:off x="7472959" y="3228610"/>
                <a:ext cx="544592" cy="1231"/>
              </a:xfrm>
              <a:custGeom>
                <a:avLst/>
                <a:gdLst/>
                <a:ahLst/>
                <a:cxnLst/>
                <a:rect l="l" t="t" r="r" b="b"/>
                <a:pathLst>
                  <a:path w="480876" h="1087" extrusionOk="0">
                    <a:moveTo>
                      <a:pt x="0" y="0"/>
                    </a:moveTo>
                    <a:lnTo>
                      <a:pt x="480876" y="0"/>
                    </a:ln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28"/>
              <p:cNvSpPr/>
              <p:nvPr/>
            </p:nvSpPr>
            <p:spPr>
              <a:xfrm>
                <a:off x="7463708" y="3274869"/>
                <a:ext cx="544605" cy="1231"/>
              </a:xfrm>
              <a:custGeom>
                <a:avLst/>
                <a:gdLst/>
                <a:ahLst/>
                <a:cxnLst/>
                <a:rect l="l" t="t" r="r" b="b"/>
                <a:pathLst>
                  <a:path w="480887" h="1087" extrusionOk="0">
                    <a:moveTo>
                      <a:pt x="0" y="0"/>
                    </a:moveTo>
                    <a:lnTo>
                      <a:pt x="480887" y="0"/>
                    </a:ln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28"/>
              <p:cNvSpPr/>
              <p:nvPr/>
            </p:nvSpPr>
            <p:spPr>
              <a:xfrm>
                <a:off x="7454467" y="3321143"/>
                <a:ext cx="544592" cy="1231"/>
              </a:xfrm>
              <a:custGeom>
                <a:avLst/>
                <a:gdLst/>
                <a:ahLst/>
                <a:cxnLst/>
                <a:rect l="l" t="t" r="r" b="b"/>
                <a:pathLst>
                  <a:path w="480876" h="1087" extrusionOk="0">
                    <a:moveTo>
                      <a:pt x="0" y="0"/>
                    </a:moveTo>
                    <a:lnTo>
                      <a:pt x="480877" y="0"/>
                    </a:ln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28"/>
              <p:cNvSpPr/>
              <p:nvPr/>
            </p:nvSpPr>
            <p:spPr>
              <a:xfrm>
                <a:off x="6367347" y="2650984"/>
                <a:ext cx="896375" cy="829248"/>
              </a:xfrm>
              <a:custGeom>
                <a:avLst/>
                <a:gdLst/>
                <a:ahLst/>
                <a:cxnLst/>
                <a:rect l="l" t="t" r="r" b="b"/>
                <a:pathLst>
                  <a:path w="791501" h="732228" extrusionOk="0">
                    <a:moveTo>
                      <a:pt x="631703" y="732228"/>
                    </a:moveTo>
                    <a:lnTo>
                      <a:pt x="22465" y="732228"/>
                    </a:lnTo>
                    <a:cubicBezTo>
                      <a:pt x="8294" y="732228"/>
                      <a:pt x="-2331" y="719265"/>
                      <a:pt x="442" y="705366"/>
                    </a:cubicBezTo>
                    <a:lnTo>
                      <a:pt x="137776" y="18053"/>
                    </a:lnTo>
                    <a:cubicBezTo>
                      <a:pt x="139875" y="7558"/>
                      <a:pt x="149086" y="0"/>
                      <a:pt x="159799" y="0"/>
                    </a:cubicBezTo>
                    <a:lnTo>
                      <a:pt x="769037" y="0"/>
                    </a:lnTo>
                    <a:cubicBezTo>
                      <a:pt x="783208" y="0"/>
                      <a:pt x="793834" y="12964"/>
                      <a:pt x="791059" y="26862"/>
                    </a:cubicBezTo>
                    <a:lnTo>
                      <a:pt x="653726" y="714175"/>
                    </a:lnTo>
                    <a:cubicBezTo>
                      <a:pt x="651627" y="724670"/>
                      <a:pt x="642415" y="732228"/>
                      <a:pt x="631703" y="7322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28"/>
              <p:cNvSpPr/>
              <p:nvPr/>
            </p:nvSpPr>
            <p:spPr>
              <a:xfrm>
                <a:off x="6632299" y="3103227"/>
                <a:ext cx="342923" cy="38845"/>
              </a:xfrm>
              <a:custGeom>
                <a:avLst/>
                <a:gdLst/>
                <a:ahLst/>
                <a:cxnLst/>
                <a:rect l="l" t="t" r="r" b="b"/>
                <a:pathLst>
                  <a:path w="302802" h="34300" extrusionOk="0">
                    <a:moveTo>
                      <a:pt x="281884" y="34301"/>
                    </a:moveTo>
                    <a:lnTo>
                      <a:pt x="14067" y="34301"/>
                    </a:lnTo>
                    <a:cubicBezTo>
                      <a:pt x="4595" y="34301"/>
                      <a:pt x="-1550" y="26623"/>
                      <a:pt x="342" y="17150"/>
                    </a:cubicBezTo>
                    <a:lnTo>
                      <a:pt x="342" y="17150"/>
                    </a:lnTo>
                    <a:cubicBezTo>
                      <a:pt x="2235" y="7678"/>
                      <a:pt x="11446" y="0"/>
                      <a:pt x="20918" y="0"/>
                    </a:cubicBezTo>
                    <a:lnTo>
                      <a:pt x="288736" y="0"/>
                    </a:lnTo>
                    <a:cubicBezTo>
                      <a:pt x="298208" y="0"/>
                      <a:pt x="304352" y="7678"/>
                      <a:pt x="302460" y="17150"/>
                    </a:cubicBezTo>
                    <a:lnTo>
                      <a:pt x="302460" y="17150"/>
                    </a:lnTo>
                    <a:cubicBezTo>
                      <a:pt x="300568" y="26623"/>
                      <a:pt x="291356" y="34301"/>
                      <a:pt x="281884" y="343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28"/>
              <p:cNvSpPr/>
              <p:nvPr/>
            </p:nvSpPr>
            <p:spPr>
              <a:xfrm>
                <a:off x="6479873" y="3359947"/>
                <a:ext cx="181567" cy="38845"/>
              </a:xfrm>
              <a:custGeom>
                <a:avLst/>
                <a:gdLst/>
                <a:ahLst/>
                <a:cxnLst/>
                <a:rect l="l" t="t" r="r" b="b"/>
                <a:pathLst>
                  <a:path w="160324" h="34300" extrusionOk="0">
                    <a:moveTo>
                      <a:pt x="139406" y="34301"/>
                    </a:moveTo>
                    <a:lnTo>
                      <a:pt x="14067" y="34301"/>
                    </a:lnTo>
                    <a:cubicBezTo>
                      <a:pt x="4595" y="34301"/>
                      <a:pt x="-1550" y="26623"/>
                      <a:pt x="342" y="17150"/>
                    </a:cubicBezTo>
                    <a:lnTo>
                      <a:pt x="342" y="17150"/>
                    </a:lnTo>
                    <a:cubicBezTo>
                      <a:pt x="2235" y="7678"/>
                      <a:pt x="11446" y="0"/>
                      <a:pt x="20919" y="0"/>
                    </a:cubicBezTo>
                    <a:lnTo>
                      <a:pt x="146258" y="0"/>
                    </a:lnTo>
                    <a:cubicBezTo>
                      <a:pt x="155730" y="0"/>
                      <a:pt x="161874" y="7678"/>
                      <a:pt x="159982" y="17150"/>
                    </a:cubicBezTo>
                    <a:lnTo>
                      <a:pt x="159982" y="17150"/>
                    </a:lnTo>
                    <a:cubicBezTo>
                      <a:pt x="158090" y="26623"/>
                      <a:pt x="148878" y="34301"/>
                      <a:pt x="139406" y="343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28"/>
              <p:cNvSpPr/>
              <p:nvPr/>
            </p:nvSpPr>
            <p:spPr>
              <a:xfrm>
                <a:off x="6518745" y="3186815"/>
                <a:ext cx="544605" cy="1231"/>
              </a:xfrm>
              <a:custGeom>
                <a:avLst/>
                <a:gdLst/>
                <a:ahLst/>
                <a:cxnLst/>
                <a:rect l="l" t="t" r="r" b="b"/>
                <a:pathLst>
                  <a:path w="480887" h="1087" extrusionOk="0">
                    <a:moveTo>
                      <a:pt x="0" y="0"/>
                    </a:moveTo>
                    <a:lnTo>
                      <a:pt x="480887" y="0"/>
                    </a:ln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28"/>
              <p:cNvSpPr/>
              <p:nvPr/>
            </p:nvSpPr>
            <p:spPr>
              <a:xfrm>
                <a:off x="6509494" y="3233088"/>
                <a:ext cx="544605" cy="1231"/>
              </a:xfrm>
              <a:custGeom>
                <a:avLst/>
                <a:gdLst/>
                <a:ahLst/>
                <a:cxnLst/>
                <a:rect l="l" t="t" r="r" b="b"/>
                <a:pathLst>
                  <a:path w="480887" h="1087" extrusionOk="0">
                    <a:moveTo>
                      <a:pt x="0" y="0"/>
                    </a:moveTo>
                    <a:lnTo>
                      <a:pt x="480887" y="0"/>
                    </a:ln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28"/>
              <p:cNvSpPr/>
              <p:nvPr/>
            </p:nvSpPr>
            <p:spPr>
              <a:xfrm>
                <a:off x="6500253" y="3279348"/>
                <a:ext cx="544605" cy="1231"/>
              </a:xfrm>
              <a:custGeom>
                <a:avLst/>
                <a:gdLst/>
                <a:ahLst/>
                <a:cxnLst/>
                <a:rect l="l" t="t" r="r" b="b"/>
                <a:pathLst>
                  <a:path w="480887" h="1087" extrusionOk="0">
                    <a:moveTo>
                      <a:pt x="0" y="0"/>
                    </a:moveTo>
                    <a:lnTo>
                      <a:pt x="480887" y="0"/>
                    </a:ln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28"/>
              <p:cNvSpPr/>
              <p:nvPr/>
            </p:nvSpPr>
            <p:spPr>
              <a:xfrm>
                <a:off x="6799226" y="3028141"/>
                <a:ext cx="46662" cy="27453"/>
              </a:xfrm>
              <a:custGeom>
                <a:avLst/>
                <a:gdLst/>
                <a:ahLst/>
                <a:cxnLst/>
                <a:rect l="l" t="t" r="r" b="b"/>
                <a:pathLst>
                  <a:path w="41203" h="24241" extrusionOk="0">
                    <a:moveTo>
                      <a:pt x="18050" y="24241"/>
                    </a:moveTo>
                    <a:lnTo>
                      <a:pt x="15015" y="24241"/>
                    </a:lnTo>
                    <a:cubicBezTo>
                      <a:pt x="4901" y="24241"/>
                      <a:pt x="-1657" y="16041"/>
                      <a:pt x="366" y="5938"/>
                    </a:cubicBezTo>
                    <a:lnTo>
                      <a:pt x="1552" y="0"/>
                    </a:lnTo>
                    <a:lnTo>
                      <a:pt x="41203" y="0"/>
                    </a:lnTo>
                    <a:lnTo>
                      <a:pt x="40018" y="5938"/>
                    </a:lnTo>
                    <a:cubicBezTo>
                      <a:pt x="37995" y="16052"/>
                      <a:pt x="28164" y="24241"/>
                      <a:pt x="18050" y="2424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28"/>
              <p:cNvSpPr/>
              <p:nvPr/>
            </p:nvSpPr>
            <p:spPr>
              <a:xfrm>
                <a:off x="6762212" y="2713669"/>
                <a:ext cx="208631" cy="264468"/>
              </a:xfrm>
              <a:custGeom>
                <a:avLst/>
                <a:gdLst/>
                <a:ahLst/>
                <a:cxnLst/>
                <a:rect l="l" t="t" r="r" b="b"/>
                <a:pathLst>
                  <a:path w="184222" h="233526" extrusionOk="0">
                    <a:moveTo>
                      <a:pt x="181828" y="47993"/>
                    </a:moveTo>
                    <a:cubicBezTo>
                      <a:pt x="176683" y="26721"/>
                      <a:pt x="160903" y="0"/>
                      <a:pt x="108799" y="0"/>
                    </a:cubicBezTo>
                    <a:cubicBezTo>
                      <a:pt x="56695" y="0"/>
                      <a:pt x="30236" y="26721"/>
                      <a:pt x="16587" y="47993"/>
                    </a:cubicBezTo>
                    <a:cubicBezTo>
                      <a:pt x="481" y="73094"/>
                      <a:pt x="-7165" y="101283"/>
                      <a:pt x="8822" y="150406"/>
                    </a:cubicBezTo>
                    <a:cubicBezTo>
                      <a:pt x="26223" y="203837"/>
                      <a:pt x="20285" y="233527"/>
                      <a:pt x="20285" y="233527"/>
                    </a:cubicBezTo>
                    <a:lnTo>
                      <a:pt x="103992" y="233527"/>
                    </a:lnTo>
                    <a:cubicBezTo>
                      <a:pt x="103992" y="233527"/>
                      <a:pt x="109919" y="203837"/>
                      <a:pt x="148668" y="150406"/>
                    </a:cubicBezTo>
                    <a:cubicBezTo>
                      <a:pt x="184296" y="101283"/>
                      <a:pt x="187907" y="73094"/>
                      <a:pt x="181828" y="47993"/>
                    </a:cubicBezTo>
                    <a:close/>
                  </a:path>
                </a:pathLst>
              </a:custGeom>
              <a:solidFill>
                <a:srgbClr val="F5872A">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28"/>
              <p:cNvSpPr/>
              <p:nvPr/>
            </p:nvSpPr>
            <p:spPr>
              <a:xfrm>
                <a:off x="6771141" y="2977845"/>
                <a:ext cx="112666" cy="56038"/>
              </a:xfrm>
              <a:custGeom>
                <a:avLst/>
                <a:gdLst/>
                <a:ahLst/>
                <a:cxnLst/>
                <a:rect l="l" t="t" r="r" b="b"/>
                <a:pathLst>
                  <a:path w="99484" h="49482" extrusionOk="0">
                    <a:moveTo>
                      <a:pt x="84278" y="49483"/>
                    </a:moveTo>
                    <a:lnTo>
                      <a:pt x="7399" y="49483"/>
                    </a:lnTo>
                    <a:cubicBezTo>
                      <a:pt x="2734" y="49483"/>
                      <a:pt x="-768" y="45209"/>
                      <a:pt x="146" y="40630"/>
                    </a:cubicBezTo>
                    <a:lnTo>
                      <a:pt x="7715" y="2729"/>
                    </a:lnTo>
                    <a:cubicBezTo>
                      <a:pt x="8030" y="1142"/>
                      <a:pt x="9423" y="0"/>
                      <a:pt x="11043" y="0"/>
                    </a:cubicBezTo>
                    <a:lnTo>
                      <a:pt x="96088" y="0"/>
                    </a:lnTo>
                    <a:cubicBezTo>
                      <a:pt x="98230" y="0"/>
                      <a:pt x="99840" y="1957"/>
                      <a:pt x="99416" y="4056"/>
                    </a:cubicBezTo>
                    <a:lnTo>
                      <a:pt x="91532" y="43523"/>
                    </a:lnTo>
                    <a:cubicBezTo>
                      <a:pt x="90835" y="46982"/>
                      <a:pt x="87801" y="49472"/>
                      <a:pt x="84278" y="4947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28"/>
              <p:cNvSpPr/>
              <p:nvPr/>
            </p:nvSpPr>
            <p:spPr>
              <a:xfrm>
                <a:off x="6773976" y="2991475"/>
                <a:ext cx="112207" cy="1231"/>
              </a:xfrm>
              <a:custGeom>
                <a:avLst/>
                <a:gdLst/>
                <a:ahLst/>
                <a:cxnLst/>
                <a:rect l="l" t="t" r="r" b="b"/>
                <a:pathLst>
                  <a:path w="91973" h="1087" extrusionOk="0">
                    <a:moveTo>
                      <a:pt x="0" y="0"/>
                    </a:moveTo>
                    <a:lnTo>
                      <a:pt x="91973"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28"/>
              <p:cNvSpPr/>
              <p:nvPr/>
            </p:nvSpPr>
            <p:spPr>
              <a:xfrm>
                <a:off x="6770875" y="3005840"/>
                <a:ext cx="112207" cy="1231"/>
              </a:xfrm>
              <a:custGeom>
                <a:avLst/>
                <a:gdLst/>
                <a:ahLst/>
                <a:cxnLst/>
                <a:rect l="l" t="t" r="r" b="b"/>
                <a:pathLst>
                  <a:path w="91973" h="1087" extrusionOk="0">
                    <a:moveTo>
                      <a:pt x="0" y="0"/>
                    </a:moveTo>
                    <a:lnTo>
                      <a:pt x="91973"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28"/>
              <p:cNvSpPr/>
              <p:nvPr/>
            </p:nvSpPr>
            <p:spPr>
              <a:xfrm>
                <a:off x="6767788" y="3020194"/>
                <a:ext cx="112207" cy="1231"/>
              </a:xfrm>
              <a:custGeom>
                <a:avLst/>
                <a:gdLst/>
                <a:ahLst/>
                <a:cxnLst/>
                <a:rect l="l" t="t" r="r" b="b"/>
                <a:pathLst>
                  <a:path w="91973" h="1087" extrusionOk="0">
                    <a:moveTo>
                      <a:pt x="0" y="0"/>
                    </a:moveTo>
                    <a:lnTo>
                      <a:pt x="91973"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28"/>
              <p:cNvSpPr/>
              <p:nvPr/>
            </p:nvSpPr>
            <p:spPr>
              <a:xfrm>
                <a:off x="6811156" y="2808085"/>
                <a:ext cx="88776" cy="99355"/>
              </a:xfrm>
              <a:custGeom>
                <a:avLst/>
                <a:gdLst/>
                <a:ahLst/>
                <a:cxnLst/>
                <a:rect l="l" t="t" r="r" b="b"/>
                <a:pathLst>
                  <a:path w="78389" h="87731" extrusionOk="0">
                    <a:moveTo>
                      <a:pt x="62664" y="87732"/>
                    </a:moveTo>
                    <a:lnTo>
                      <a:pt x="78150" y="10223"/>
                    </a:lnTo>
                    <a:cubicBezTo>
                      <a:pt x="79281" y="4579"/>
                      <a:pt x="76291" y="0"/>
                      <a:pt x="71484" y="0"/>
                    </a:cubicBezTo>
                    <a:cubicBezTo>
                      <a:pt x="68189" y="0"/>
                      <a:pt x="64969" y="2230"/>
                      <a:pt x="62859" y="5405"/>
                    </a:cubicBezTo>
                    <a:cubicBezTo>
                      <a:pt x="62011" y="2230"/>
                      <a:pt x="59695" y="0"/>
                      <a:pt x="56400" y="0"/>
                    </a:cubicBezTo>
                    <a:cubicBezTo>
                      <a:pt x="53105" y="0"/>
                      <a:pt x="49885" y="2230"/>
                      <a:pt x="47776" y="5405"/>
                    </a:cubicBezTo>
                    <a:cubicBezTo>
                      <a:pt x="46927" y="2230"/>
                      <a:pt x="44611" y="0"/>
                      <a:pt x="41315" y="0"/>
                    </a:cubicBezTo>
                    <a:cubicBezTo>
                      <a:pt x="38020" y="0"/>
                      <a:pt x="34801" y="2230"/>
                      <a:pt x="32691" y="5405"/>
                    </a:cubicBezTo>
                    <a:cubicBezTo>
                      <a:pt x="31843" y="2230"/>
                      <a:pt x="29527" y="0"/>
                      <a:pt x="26232" y="0"/>
                    </a:cubicBezTo>
                    <a:cubicBezTo>
                      <a:pt x="21425" y="0"/>
                      <a:pt x="16607" y="4579"/>
                      <a:pt x="15486" y="10223"/>
                    </a:cubicBezTo>
                    <a:lnTo>
                      <a:pt x="0" y="87732"/>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28"/>
              <p:cNvSpPr/>
              <p:nvPr/>
            </p:nvSpPr>
            <p:spPr>
              <a:xfrm>
                <a:off x="6990575" y="2839286"/>
                <a:ext cx="36874" cy="36874"/>
              </a:xfrm>
              <a:custGeom>
                <a:avLst/>
                <a:gdLst/>
                <a:ahLst/>
                <a:cxnLst/>
                <a:rect l="l" t="t" r="r" b="b"/>
                <a:pathLst>
                  <a:path w="32560" h="32560" extrusionOk="0">
                    <a:moveTo>
                      <a:pt x="32561" y="16280"/>
                    </a:moveTo>
                    <a:cubicBezTo>
                      <a:pt x="23414" y="20707"/>
                      <a:pt x="19108" y="24296"/>
                      <a:pt x="13029" y="32561"/>
                    </a:cubicBezTo>
                    <a:cubicBezTo>
                      <a:pt x="10245" y="24296"/>
                      <a:pt x="7373" y="20707"/>
                      <a:pt x="0" y="16280"/>
                    </a:cubicBezTo>
                    <a:cubicBezTo>
                      <a:pt x="9146" y="11854"/>
                      <a:pt x="13453" y="8265"/>
                      <a:pt x="19532" y="0"/>
                    </a:cubicBezTo>
                    <a:cubicBezTo>
                      <a:pt x="22316" y="8265"/>
                      <a:pt x="25187" y="11854"/>
                      <a:pt x="32561" y="1628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28"/>
              <p:cNvSpPr/>
              <p:nvPr/>
            </p:nvSpPr>
            <p:spPr>
              <a:xfrm>
                <a:off x="6693845" y="2750370"/>
                <a:ext cx="36874" cy="36874"/>
              </a:xfrm>
              <a:custGeom>
                <a:avLst/>
                <a:gdLst/>
                <a:ahLst/>
                <a:cxnLst/>
                <a:rect l="l" t="t" r="r" b="b"/>
                <a:pathLst>
                  <a:path w="32560" h="32560" extrusionOk="0">
                    <a:moveTo>
                      <a:pt x="32561" y="16280"/>
                    </a:moveTo>
                    <a:cubicBezTo>
                      <a:pt x="23415" y="20707"/>
                      <a:pt x="19108" y="24296"/>
                      <a:pt x="13029" y="32561"/>
                    </a:cubicBezTo>
                    <a:cubicBezTo>
                      <a:pt x="10256" y="24296"/>
                      <a:pt x="7374" y="20707"/>
                      <a:pt x="0" y="16280"/>
                    </a:cubicBezTo>
                    <a:cubicBezTo>
                      <a:pt x="9146" y="11854"/>
                      <a:pt x="13453" y="8265"/>
                      <a:pt x="19532" y="0"/>
                    </a:cubicBezTo>
                    <a:cubicBezTo>
                      <a:pt x="22306" y="8265"/>
                      <a:pt x="25188" y="11854"/>
                      <a:pt x="32561" y="1628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28"/>
              <p:cNvSpPr/>
              <p:nvPr/>
            </p:nvSpPr>
            <p:spPr>
              <a:xfrm>
                <a:off x="6933316" y="2902143"/>
                <a:ext cx="57061" cy="57049"/>
              </a:xfrm>
              <a:custGeom>
                <a:avLst/>
                <a:gdLst/>
                <a:ahLst/>
                <a:cxnLst/>
                <a:rect l="l" t="t" r="r" b="b"/>
                <a:pathLst>
                  <a:path w="50385" h="50374" extrusionOk="0">
                    <a:moveTo>
                      <a:pt x="50386" y="25187"/>
                    </a:moveTo>
                    <a:cubicBezTo>
                      <a:pt x="36237" y="32039"/>
                      <a:pt x="29570" y="37596"/>
                      <a:pt x="20163" y="50375"/>
                    </a:cubicBezTo>
                    <a:cubicBezTo>
                      <a:pt x="15867" y="37596"/>
                      <a:pt x="11419" y="32039"/>
                      <a:pt x="0" y="25187"/>
                    </a:cubicBezTo>
                    <a:cubicBezTo>
                      <a:pt x="14149" y="18336"/>
                      <a:pt x="20816" y="12779"/>
                      <a:pt x="30223" y="0"/>
                    </a:cubicBezTo>
                    <a:cubicBezTo>
                      <a:pt x="34518" y="12779"/>
                      <a:pt x="38967" y="18336"/>
                      <a:pt x="50386" y="2518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28"/>
              <p:cNvSpPr/>
              <p:nvPr/>
            </p:nvSpPr>
            <p:spPr>
              <a:xfrm>
                <a:off x="6623212" y="3698003"/>
                <a:ext cx="357112" cy="186604"/>
              </a:xfrm>
              <a:custGeom>
                <a:avLst/>
                <a:gdLst/>
                <a:ahLst/>
                <a:cxnLst/>
                <a:rect l="l" t="t" r="r" b="b"/>
                <a:pathLst>
                  <a:path w="315331" h="164772" extrusionOk="0">
                    <a:moveTo>
                      <a:pt x="296256" y="164773"/>
                    </a:moveTo>
                    <a:lnTo>
                      <a:pt x="0" y="164773"/>
                    </a:lnTo>
                    <a:lnTo>
                      <a:pt x="32931" y="0"/>
                    </a:lnTo>
                    <a:lnTo>
                      <a:pt x="254767" y="0"/>
                    </a:lnTo>
                    <a:lnTo>
                      <a:pt x="315332" y="69287"/>
                    </a:lnTo>
                    <a:lnTo>
                      <a:pt x="296256" y="1647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28"/>
              <p:cNvSpPr/>
              <p:nvPr/>
            </p:nvSpPr>
            <p:spPr>
              <a:xfrm>
                <a:off x="6895766" y="3698003"/>
                <a:ext cx="84268" cy="78466"/>
              </a:xfrm>
              <a:custGeom>
                <a:avLst/>
                <a:gdLst/>
                <a:ahLst/>
                <a:cxnLst/>
                <a:rect l="l" t="t" r="r" b="b"/>
                <a:pathLst>
                  <a:path w="74409" h="69286" extrusionOk="0">
                    <a:moveTo>
                      <a:pt x="13844" y="0"/>
                    </a:moveTo>
                    <a:lnTo>
                      <a:pt x="0" y="69287"/>
                    </a:lnTo>
                    <a:lnTo>
                      <a:pt x="74409" y="69287"/>
                    </a:lnTo>
                    <a:lnTo>
                      <a:pt x="13844"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28"/>
              <p:cNvSpPr/>
              <p:nvPr/>
            </p:nvSpPr>
            <p:spPr>
              <a:xfrm>
                <a:off x="6693279" y="3806591"/>
                <a:ext cx="219637" cy="1231"/>
              </a:xfrm>
              <a:custGeom>
                <a:avLst/>
                <a:gdLst/>
                <a:ahLst/>
                <a:cxnLst/>
                <a:rect l="l" t="t" r="r" b="b"/>
                <a:pathLst>
                  <a:path w="193940" h="1087" extrusionOk="0">
                    <a:moveTo>
                      <a:pt x="0" y="0"/>
                    </a:moveTo>
                    <a:lnTo>
                      <a:pt x="193941" y="0"/>
                    </a:ln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28"/>
              <p:cNvSpPr/>
              <p:nvPr/>
            </p:nvSpPr>
            <p:spPr>
              <a:xfrm>
                <a:off x="6685454" y="3845765"/>
                <a:ext cx="219637" cy="1231"/>
              </a:xfrm>
              <a:custGeom>
                <a:avLst/>
                <a:gdLst/>
                <a:ahLst/>
                <a:cxnLst/>
                <a:rect l="l" t="t" r="r" b="b"/>
                <a:pathLst>
                  <a:path w="193940" h="1087" extrusionOk="0">
                    <a:moveTo>
                      <a:pt x="0" y="0"/>
                    </a:moveTo>
                    <a:lnTo>
                      <a:pt x="193941" y="0"/>
                    </a:ln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28"/>
              <p:cNvSpPr/>
              <p:nvPr/>
            </p:nvSpPr>
            <p:spPr>
              <a:xfrm>
                <a:off x="7425039" y="3698003"/>
                <a:ext cx="411601" cy="186604"/>
              </a:xfrm>
              <a:custGeom>
                <a:avLst/>
                <a:gdLst/>
                <a:ahLst/>
                <a:cxnLst/>
                <a:rect l="l" t="t" r="r" b="b"/>
                <a:pathLst>
                  <a:path w="363445" h="164772" extrusionOk="0">
                    <a:moveTo>
                      <a:pt x="336821" y="164773"/>
                    </a:moveTo>
                    <a:lnTo>
                      <a:pt x="0" y="164773"/>
                    </a:lnTo>
                    <a:lnTo>
                      <a:pt x="25927" y="35008"/>
                    </a:lnTo>
                    <a:cubicBezTo>
                      <a:pt x="29787" y="15672"/>
                      <a:pt x="48591" y="0"/>
                      <a:pt x="67928" y="0"/>
                    </a:cubicBezTo>
                    <a:lnTo>
                      <a:pt x="334732" y="0"/>
                    </a:lnTo>
                    <a:cubicBezTo>
                      <a:pt x="354069" y="0"/>
                      <a:pt x="366608" y="15672"/>
                      <a:pt x="362748" y="35008"/>
                    </a:cubicBezTo>
                    <a:lnTo>
                      <a:pt x="336821" y="1647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28"/>
              <p:cNvSpPr/>
              <p:nvPr/>
            </p:nvSpPr>
            <p:spPr>
              <a:xfrm>
                <a:off x="7559955" y="3785740"/>
                <a:ext cx="118370" cy="98774"/>
              </a:xfrm>
              <a:custGeom>
                <a:avLst/>
                <a:gdLst/>
                <a:ahLst/>
                <a:cxnLst/>
                <a:rect l="l" t="t" r="r" b="b"/>
                <a:pathLst>
                  <a:path w="104521" h="87218" extrusionOk="0">
                    <a:moveTo>
                      <a:pt x="54758" y="87218"/>
                    </a:moveTo>
                    <a:lnTo>
                      <a:pt x="99151" y="63662"/>
                    </a:lnTo>
                    <a:cubicBezTo>
                      <a:pt x="104904" y="60606"/>
                      <a:pt x="106394" y="53156"/>
                      <a:pt x="101859" y="50101"/>
                    </a:cubicBezTo>
                    <a:lnTo>
                      <a:pt x="29103" y="1118"/>
                    </a:lnTo>
                    <a:cubicBezTo>
                      <a:pt x="24470" y="-2003"/>
                      <a:pt x="17064" y="1781"/>
                      <a:pt x="15846" y="7893"/>
                    </a:cubicBezTo>
                    <a:lnTo>
                      <a:pt x="0" y="87218"/>
                    </a:lnTo>
                    <a:lnTo>
                      <a:pt x="54758" y="872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28"/>
              <p:cNvSpPr/>
              <p:nvPr/>
            </p:nvSpPr>
            <p:spPr>
              <a:xfrm>
                <a:off x="8151988" y="2692779"/>
                <a:ext cx="226584" cy="1134053"/>
              </a:xfrm>
              <a:custGeom>
                <a:avLst/>
                <a:gdLst/>
                <a:ahLst/>
                <a:cxnLst/>
                <a:rect l="l" t="t" r="r" b="b"/>
                <a:pathLst>
                  <a:path w="200074" h="1001371" extrusionOk="0">
                    <a:moveTo>
                      <a:pt x="200074" y="0"/>
                    </a:moveTo>
                    <a:lnTo>
                      <a:pt x="0" y="1001372"/>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28"/>
              <p:cNvSpPr/>
              <p:nvPr/>
            </p:nvSpPr>
            <p:spPr>
              <a:xfrm>
                <a:off x="8269224" y="3016809"/>
                <a:ext cx="79591" cy="78036"/>
              </a:xfrm>
              <a:custGeom>
                <a:avLst/>
                <a:gdLst/>
                <a:ahLst/>
                <a:cxnLst/>
                <a:rect l="l" t="t" r="r" b="b"/>
                <a:pathLst>
                  <a:path w="70279" h="68906" extrusionOk="0">
                    <a:moveTo>
                      <a:pt x="69593" y="34453"/>
                    </a:moveTo>
                    <a:cubicBezTo>
                      <a:pt x="65797" y="53485"/>
                      <a:pt x="47288" y="68906"/>
                      <a:pt x="28256" y="68906"/>
                    </a:cubicBezTo>
                    <a:cubicBezTo>
                      <a:pt x="9224" y="68906"/>
                      <a:pt x="-3110" y="53485"/>
                      <a:pt x="686" y="34453"/>
                    </a:cubicBezTo>
                    <a:cubicBezTo>
                      <a:pt x="4493" y="15421"/>
                      <a:pt x="22991" y="0"/>
                      <a:pt x="42023" y="0"/>
                    </a:cubicBezTo>
                    <a:cubicBezTo>
                      <a:pt x="61055" y="0"/>
                      <a:pt x="73389" y="15421"/>
                      <a:pt x="69593" y="34453"/>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28"/>
              <p:cNvSpPr/>
              <p:nvPr/>
            </p:nvSpPr>
            <p:spPr>
              <a:xfrm>
                <a:off x="8269224" y="3000925"/>
                <a:ext cx="79591" cy="78036"/>
              </a:xfrm>
              <a:custGeom>
                <a:avLst/>
                <a:gdLst/>
                <a:ahLst/>
                <a:cxnLst/>
                <a:rect l="l" t="t" r="r" b="b"/>
                <a:pathLst>
                  <a:path w="70279" h="68906" extrusionOk="0">
                    <a:moveTo>
                      <a:pt x="69593" y="34453"/>
                    </a:moveTo>
                    <a:cubicBezTo>
                      <a:pt x="65797" y="53485"/>
                      <a:pt x="47288" y="68906"/>
                      <a:pt x="28256" y="68906"/>
                    </a:cubicBezTo>
                    <a:cubicBezTo>
                      <a:pt x="9224" y="68906"/>
                      <a:pt x="-3110" y="53485"/>
                      <a:pt x="686" y="34453"/>
                    </a:cubicBezTo>
                    <a:cubicBezTo>
                      <a:pt x="4493" y="15421"/>
                      <a:pt x="22991" y="0"/>
                      <a:pt x="42023" y="0"/>
                    </a:cubicBezTo>
                    <a:cubicBezTo>
                      <a:pt x="61055" y="0"/>
                      <a:pt x="73389" y="15421"/>
                      <a:pt x="69593" y="344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28"/>
              <p:cNvSpPr/>
              <p:nvPr/>
            </p:nvSpPr>
            <p:spPr>
              <a:xfrm>
                <a:off x="7321544" y="2468908"/>
                <a:ext cx="26283" cy="25766"/>
              </a:xfrm>
              <a:custGeom>
                <a:avLst/>
                <a:gdLst/>
                <a:ahLst/>
                <a:cxnLst/>
                <a:rect l="l" t="t" r="r" b="b"/>
                <a:pathLst>
                  <a:path w="23208" h="22751" extrusionOk="0">
                    <a:moveTo>
                      <a:pt x="22980" y="11376"/>
                    </a:moveTo>
                    <a:cubicBezTo>
                      <a:pt x="21729" y="17662"/>
                      <a:pt x="15617" y="22751"/>
                      <a:pt x="9332" y="22751"/>
                    </a:cubicBezTo>
                    <a:cubicBezTo>
                      <a:pt x="3046" y="22751"/>
                      <a:pt x="-1033" y="17662"/>
                      <a:pt x="229" y="11376"/>
                    </a:cubicBezTo>
                    <a:cubicBezTo>
                      <a:pt x="1479" y="5090"/>
                      <a:pt x="7602" y="0"/>
                      <a:pt x="13877" y="0"/>
                    </a:cubicBezTo>
                    <a:cubicBezTo>
                      <a:pt x="20152" y="0"/>
                      <a:pt x="24242" y="5090"/>
                      <a:pt x="22980" y="113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28"/>
              <p:cNvSpPr/>
              <p:nvPr/>
            </p:nvSpPr>
            <p:spPr>
              <a:xfrm>
                <a:off x="8336523" y="2510826"/>
                <a:ext cx="292267" cy="1492286"/>
              </a:xfrm>
              <a:custGeom>
                <a:avLst/>
                <a:gdLst/>
                <a:ahLst/>
                <a:cxnLst/>
                <a:rect l="l" t="t" r="r" b="b"/>
                <a:pathLst>
                  <a:path w="258072" h="1317692" extrusionOk="0">
                    <a:moveTo>
                      <a:pt x="258072" y="0"/>
                    </a:moveTo>
                    <a:lnTo>
                      <a:pt x="0" y="1317693"/>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28"/>
              <p:cNvSpPr/>
              <p:nvPr/>
            </p:nvSpPr>
            <p:spPr>
              <a:xfrm rot="5400000">
                <a:off x="7861125" y="3564200"/>
                <a:ext cx="81000" cy="955500"/>
              </a:xfrm>
              <a:prstGeom prst="round2SameRect">
                <a:avLst>
                  <a:gd name="adj1" fmla="val 29804"/>
                  <a:gd name="adj2"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9" name="Google Shape;519;p28"/>
              <p:cNvSpPr/>
              <p:nvPr/>
            </p:nvSpPr>
            <p:spPr>
              <a:xfrm>
                <a:off x="5235198" y="4001525"/>
                <a:ext cx="2192176" cy="80376"/>
              </a:xfrm>
              <a:custGeom>
                <a:avLst/>
                <a:gdLst/>
                <a:ahLst/>
                <a:cxnLst/>
                <a:rect l="l" t="t" r="r" b="b"/>
                <a:pathLst>
                  <a:path w="1935696" h="70972" extrusionOk="0">
                    <a:moveTo>
                      <a:pt x="0" y="0"/>
                    </a:moveTo>
                    <a:lnTo>
                      <a:pt x="1935696" y="0"/>
                    </a:lnTo>
                    <a:lnTo>
                      <a:pt x="1935696" y="70973"/>
                    </a:lnTo>
                    <a:lnTo>
                      <a:pt x="-1" y="7097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28"/>
              <p:cNvSpPr/>
              <p:nvPr/>
            </p:nvSpPr>
            <p:spPr>
              <a:xfrm>
                <a:off x="5235198" y="4001525"/>
                <a:ext cx="3146485" cy="1231"/>
              </a:xfrm>
              <a:custGeom>
                <a:avLst/>
                <a:gdLst/>
                <a:ahLst/>
                <a:cxnLst/>
                <a:rect l="l" t="t" r="r" b="b"/>
                <a:pathLst>
                  <a:path w="2778353" h="1087" extrusionOk="0">
                    <a:moveTo>
                      <a:pt x="0" y="0"/>
                    </a:moveTo>
                    <a:lnTo>
                      <a:pt x="2778353" y="0"/>
                    </a:lnTo>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28"/>
              <p:cNvSpPr/>
              <p:nvPr/>
            </p:nvSpPr>
            <p:spPr>
              <a:xfrm>
                <a:off x="7863882" y="4047858"/>
                <a:ext cx="438708" cy="1231"/>
              </a:xfrm>
              <a:custGeom>
                <a:avLst/>
                <a:gdLst/>
                <a:ahLst/>
                <a:cxnLst/>
                <a:rect l="l" t="t" r="r" b="b"/>
                <a:pathLst>
                  <a:path w="387380" h="1087" extrusionOk="0">
                    <a:moveTo>
                      <a:pt x="0" y="0"/>
                    </a:moveTo>
                    <a:lnTo>
                      <a:pt x="38738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2" name="Google Shape;522;p28"/>
            <p:cNvGrpSpPr/>
            <p:nvPr/>
          </p:nvGrpSpPr>
          <p:grpSpPr>
            <a:xfrm>
              <a:off x="5414386" y="2202333"/>
              <a:ext cx="183262" cy="1663704"/>
              <a:chOff x="2911023" y="2995274"/>
              <a:chExt cx="174769" cy="1586595"/>
            </a:xfrm>
          </p:grpSpPr>
          <p:sp>
            <p:nvSpPr>
              <p:cNvPr id="523" name="Google Shape;523;p28"/>
              <p:cNvSpPr/>
              <p:nvPr/>
            </p:nvSpPr>
            <p:spPr>
              <a:xfrm>
                <a:off x="2911023" y="3009128"/>
                <a:ext cx="174769" cy="254675"/>
              </a:xfrm>
              <a:custGeom>
                <a:avLst/>
                <a:gdLst/>
                <a:ahLst/>
                <a:cxnLst/>
                <a:rect l="l" t="t" r="r" b="b"/>
                <a:pathLst>
                  <a:path w="154321" h="224879" extrusionOk="0">
                    <a:moveTo>
                      <a:pt x="77107" y="0"/>
                    </a:moveTo>
                    <a:cubicBezTo>
                      <a:pt x="77107" y="0"/>
                      <a:pt x="0" y="135453"/>
                      <a:pt x="0" y="215278"/>
                    </a:cubicBezTo>
                    <a:cubicBezTo>
                      <a:pt x="0" y="230253"/>
                      <a:pt x="37085" y="224457"/>
                      <a:pt x="59815" y="219498"/>
                    </a:cubicBezTo>
                    <a:cubicBezTo>
                      <a:pt x="71234" y="217007"/>
                      <a:pt x="82979" y="217007"/>
                      <a:pt x="94398" y="219498"/>
                    </a:cubicBezTo>
                    <a:cubicBezTo>
                      <a:pt x="117128" y="224457"/>
                      <a:pt x="154322" y="230264"/>
                      <a:pt x="154322" y="215278"/>
                    </a:cubicBezTo>
                    <a:cubicBezTo>
                      <a:pt x="154322" y="135453"/>
                      <a:pt x="77107" y="0"/>
                      <a:pt x="7710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28"/>
              <p:cNvSpPr/>
              <p:nvPr/>
            </p:nvSpPr>
            <p:spPr>
              <a:xfrm>
                <a:off x="2959252" y="2995274"/>
                <a:ext cx="78208" cy="98334"/>
              </a:xfrm>
              <a:custGeom>
                <a:avLst/>
                <a:gdLst/>
                <a:ahLst/>
                <a:cxnLst/>
                <a:rect l="l" t="t" r="r" b="b"/>
                <a:pathLst>
                  <a:path w="69058" h="86829" extrusionOk="0">
                    <a:moveTo>
                      <a:pt x="0" y="79912"/>
                    </a:moveTo>
                    <a:cubicBezTo>
                      <a:pt x="10440" y="84306"/>
                      <a:pt x="22077" y="86829"/>
                      <a:pt x="34475" y="86829"/>
                    </a:cubicBezTo>
                    <a:cubicBezTo>
                      <a:pt x="46872" y="86829"/>
                      <a:pt x="58509" y="84306"/>
                      <a:pt x="69059" y="79912"/>
                    </a:cubicBezTo>
                    <a:cubicBezTo>
                      <a:pt x="51223" y="34094"/>
                      <a:pt x="34475" y="0"/>
                      <a:pt x="34475" y="0"/>
                    </a:cubicBezTo>
                    <a:cubicBezTo>
                      <a:pt x="34475" y="0"/>
                      <a:pt x="17835" y="34105"/>
                      <a:pt x="0" y="799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28"/>
              <p:cNvSpPr/>
              <p:nvPr/>
            </p:nvSpPr>
            <p:spPr>
              <a:xfrm>
                <a:off x="2911023" y="3224718"/>
                <a:ext cx="58256" cy="1357152"/>
              </a:xfrm>
              <a:custGeom>
                <a:avLst/>
                <a:gdLst/>
                <a:ahLst/>
                <a:cxnLst/>
                <a:rect l="l" t="t" r="r" b="b"/>
                <a:pathLst>
                  <a:path w="51440" h="1198368" extrusionOk="0">
                    <a:moveTo>
                      <a:pt x="51440" y="1198368"/>
                    </a:moveTo>
                    <a:lnTo>
                      <a:pt x="0" y="1198368"/>
                    </a:lnTo>
                    <a:lnTo>
                      <a:pt x="0" y="25720"/>
                    </a:lnTo>
                    <a:cubicBezTo>
                      <a:pt x="0" y="11517"/>
                      <a:pt x="11527" y="0"/>
                      <a:pt x="25665" y="0"/>
                    </a:cubicBezTo>
                    <a:lnTo>
                      <a:pt x="25665" y="0"/>
                    </a:lnTo>
                    <a:cubicBezTo>
                      <a:pt x="39913" y="0"/>
                      <a:pt x="51440" y="11517"/>
                      <a:pt x="51440" y="25720"/>
                    </a:cubicBezTo>
                    <a:lnTo>
                      <a:pt x="51440" y="119836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28"/>
              <p:cNvSpPr/>
              <p:nvPr/>
            </p:nvSpPr>
            <p:spPr>
              <a:xfrm>
                <a:off x="2969216" y="3224718"/>
                <a:ext cx="58256" cy="1357152"/>
              </a:xfrm>
              <a:custGeom>
                <a:avLst/>
                <a:gdLst/>
                <a:ahLst/>
                <a:cxnLst/>
                <a:rect l="l" t="t" r="r" b="b"/>
                <a:pathLst>
                  <a:path w="51440" h="1198368" extrusionOk="0">
                    <a:moveTo>
                      <a:pt x="51440" y="1198368"/>
                    </a:moveTo>
                    <a:lnTo>
                      <a:pt x="0" y="1198368"/>
                    </a:lnTo>
                    <a:lnTo>
                      <a:pt x="0" y="25720"/>
                    </a:lnTo>
                    <a:cubicBezTo>
                      <a:pt x="0" y="11517"/>
                      <a:pt x="11529" y="0"/>
                      <a:pt x="25667" y="0"/>
                    </a:cubicBezTo>
                    <a:lnTo>
                      <a:pt x="25667" y="0"/>
                    </a:lnTo>
                    <a:cubicBezTo>
                      <a:pt x="39913" y="0"/>
                      <a:pt x="51440" y="11517"/>
                      <a:pt x="51440" y="25720"/>
                    </a:cubicBezTo>
                    <a:lnTo>
                      <a:pt x="51440" y="119836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28"/>
              <p:cNvSpPr/>
              <p:nvPr/>
            </p:nvSpPr>
            <p:spPr>
              <a:xfrm>
                <a:off x="3027411" y="3224718"/>
                <a:ext cx="58257" cy="1357152"/>
              </a:xfrm>
              <a:custGeom>
                <a:avLst/>
                <a:gdLst/>
                <a:ahLst/>
                <a:cxnLst/>
                <a:rect l="l" t="t" r="r" b="b"/>
                <a:pathLst>
                  <a:path w="51441" h="1198368" extrusionOk="0">
                    <a:moveTo>
                      <a:pt x="51441" y="1198368"/>
                    </a:moveTo>
                    <a:lnTo>
                      <a:pt x="0" y="1198368"/>
                    </a:lnTo>
                    <a:lnTo>
                      <a:pt x="0" y="25720"/>
                    </a:lnTo>
                    <a:cubicBezTo>
                      <a:pt x="0" y="11517"/>
                      <a:pt x="11529" y="0"/>
                      <a:pt x="25667" y="0"/>
                    </a:cubicBezTo>
                    <a:lnTo>
                      <a:pt x="25667" y="0"/>
                    </a:lnTo>
                    <a:cubicBezTo>
                      <a:pt x="39913" y="0"/>
                      <a:pt x="51441" y="11517"/>
                      <a:pt x="51441" y="25720"/>
                    </a:cubicBezTo>
                    <a:lnTo>
                      <a:pt x="51441" y="119836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28"/>
              <p:cNvSpPr/>
              <p:nvPr/>
            </p:nvSpPr>
            <p:spPr>
              <a:xfrm>
                <a:off x="2969218" y="3263523"/>
                <a:ext cx="1231" cy="1309524"/>
              </a:xfrm>
              <a:custGeom>
                <a:avLst/>
                <a:gdLst/>
                <a:ahLst/>
                <a:cxnLst/>
                <a:rect l="l" t="t" r="r" b="b"/>
                <a:pathLst>
                  <a:path w="1087" h="1156313" extrusionOk="0">
                    <a:moveTo>
                      <a:pt x="0" y="0"/>
                    </a:moveTo>
                    <a:lnTo>
                      <a:pt x="0" y="1156313"/>
                    </a:lnTo>
                  </a:path>
                </a:pathLst>
              </a:custGeom>
              <a:noFill/>
              <a:ln w="952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28"/>
              <p:cNvSpPr/>
              <p:nvPr/>
            </p:nvSpPr>
            <p:spPr>
              <a:xfrm>
                <a:off x="3027411" y="3263523"/>
                <a:ext cx="1231" cy="1309524"/>
              </a:xfrm>
              <a:custGeom>
                <a:avLst/>
                <a:gdLst/>
                <a:ahLst/>
                <a:cxnLst/>
                <a:rect l="l" t="t" r="r" b="b"/>
                <a:pathLst>
                  <a:path w="1087" h="1156313" extrusionOk="0">
                    <a:moveTo>
                      <a:pt x="0" y="0"/>
                    </a:moveTo>
                    <a:lnTo>
                      <a:pt x="0" y="1156313"/>
                    </a:lnTo>
                  </a:path>
                </a:pathLst>
              </a:custGeom>
              <a:noFill/>
              <a:ln w="952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0" name="Google Shape;530;p28"/>
            <p:cNvGrpSpPr/>
            <p:nvPr/>
          </p:nvGrpSpPr>
          <p:grpSpPr>
            <a:xfrm>
              <a:off x="5739670" y="2239536"/>
              <a:ext cx="165440" cy="1626501"/>
              <a:chOff x="3456958" y="3123907"/>
              <a:chExt cx="157772" cy="1551117"/>
            </a:xfrm>
          </p:grpSpPr>
          <p:sp>
            <p:nvSpPr>
              <p:cNvPr id="531" name="Google Shape;531;p28"/>
              <p:cNvSpPr/>
              <p:nvPr/>
            </p:nvSpPr>
            <p:spPr>
              <a:xfrm>
                <a:off x="3524503" y="3123907"/>
                <a:ext cx="22414" cy="88899"/>
              </a:xfrm>
              <a:custGeom>
                <a:avLst/>
                <a:gdLst/>
                <a:ahLst/>
                <a:cxnLst/>
                <a:rect l="l" t="t" r="r" b="b"/>
                <a:pathLst>
                  <a:path w="19792" h="78498" extrusionOk="0">
                    <a:moveTo>
                      <a:pt x="9896" y="78499"/>
                    </a:moveTo>
                    <a:lnTo>
                      <a:pt x="9896" y="78499"/>
                    </a:lnTo>
                    <a:cubicBezTo>
                      <a:pt x="4458" y="78499"/>
                      <a:pt x="0" y="74072"/>
                      <a:pt x="0" y="68613"/>
                    </a:cubicBezTo>
                    <a:lnTo>
                      <a:pt x="0" y="9886"/>
                    </a:lnTo>
                    <a:cubicBezTo>
                      <a:pt x="0" y="4426"/>
                      <a:pt x="4458" y="0"/>
                      <a:pt x="9896" y="0"/>
                    </a:cubicBezTo>
                    <a:lnTo>
                      <a:pt x="9896" y="0"/>
                    </a:lnTo>
                    <a:cubicBezTo>
                      <a:pt x="15334" y="0"/>
                      <a:pt x="19792" y="4426"/>
                      <a:pt x="19792" y="9886"/>
                    </a:cubicBezTo>
                    <a:lnTo>
                      <a:pt x="19792" y="68613"/>
                    </a:lnTo>
                    <a:cubicBezTo>
                      <a:pt x="19792" y="74072"/>
                      <a:pt x="15334" y="78499"/>
                      <a:pt x="9896" y="784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28"/>
              <p:cNvSpPr/>
              <p:nvPr/>
            </p:nvSpPr>
            <p:spPr>
              <a:xfrm>
                <a:off x="3465200" y="3175298"/>
                <a:ext cx="141145" cy="1499726"/>
              </a:xfrm>
              <a:custGeom>
                <a:avLst/>
                <a:gdLst/>
                <a:ahLst/>
                <a:cxnLst/>
                <a:rect l="l" t="t" r="r" b="b"/>
                <a:pathLst>
                  <a:path w="124631" h="1324261" extrusionOk="0">
                    <a:moveTo>
                      <a:pt x="42414" y="6112"/>
                    </a:moveTo>
                    <a:lnTo>
                      <a:pt x="0" y="123740"/>
                    </a:lnTo>
                    <a:lnTo>
                      <a:pt x="0" y="1324262"/>
                    </a:lnTo>
                    <a:lnTo>
                      <a:pt x="124631" y="1324262"/>
                    </a:lnTo>
                    <a:lnTo>
                      <a:pt x="124631" y="123740"/>
                    </a:lnTo>
                    <a:lnTo>
                      <a:pt x="82327" y="6112"/>
                    </a:lnTo>
                    <a:cubicBezTo>
                      <a:pt x="81022" y="2447"/>
                      <a:pt x="77541" y="0"/>
                      <a:pt x="73626" y="0"/>
                    </a:cubicBezTo>
                    <a:lnTo>
                      <a:pt x="51005" y="0"/>
                    </a:lnTo>
                    <a:cubicBezTo>
                      <a:pt x="47198" y="0"/>
                      <a:pt x="43719" y="2447"/>
                      <a:pt x="42305" y="61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28"/>
              <p:cNvSpPr/>
              <p:nvPr/>
            </p:nvSpPr>
            <p:spPr>
              <a:xfrm>
                <a:off x="3456958" y="3311393"/>
                <a:ext cx="157772" cy="475735"/>
              </a:xfrm>
              <a:custGeom>
                <a:avLst/>
                <a:gdLst/>
                <a:ahLst/>
                <a:cxnLst/>
                <a:rect l="l" t="t" r="r" b="b"/>
                <a:pathLst>
                  <a:path w="139313" h="420075" extrusionOk="0">
                    <a:moveTo>
                      <a:pt x="139313" y="420075"/>
                    </a:moveTo>
                    <a:cubicBezTo>
                      <a:pt x="93202" y="412245"/>
                      <a:pt x="46112" y="412245"/>
                      <a:pt x="0" y="420075"/>
                    </a:cubicBezTo>
                    <a:lnTo>
                      <a:pt x="0" y="15544"/>
                    </a:lnTo>
                    <a:cubicBezTo>
                      <a:pt x="0" y="9986"/>
                      <a:pt x="4024" y="5169"/>
                      <a:pt x="9462" y="4364"/>
                    </a:cubicBezTo>
                    <a:cubicBezTo>
                      <a:pt x="49375" y="-1455"/>
                      <a:pt x="89830" y="-1455"/>
                      <a:pt x="129743" y="4364"/>
                    </a:cubicBezTo>
                    <a:cubicBezTo>
                      <a:pt x="135181" y="5169"/>
                      <a:pt x="139313" y="9986"/>
                      <a:pt x="139313" y="15544"/>
                    </a:cubicBezTo>
                    <a:lnTo>
                      <a:pt x="139313" y="4200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28"/>
              <p:cNvSpPr/>
              <p:nvPr/>
            </p:nvSpPr>
            <p:spPr>
              <a:xfrm>
                <a:off x="3456958" y="3359010"/>
                <a:ext cx="157772" cy="6650"/>
              </a:xfrm>
              <a:custGeom>
                <a:avLst/>
                <a:gdLst/>
                <a:ahLst/>
                <a:cxnLst/>
                <a:rect l="l" t="t" r="r" b="b"/>
                <a:pathLst>
                  <a:path w="139313" h="5872" extrusionOk="0">
                    <a:moveTo>
                      <a:pt x="0" y="5873"/>
                    </a:moveTo>
                    <a:cubicBezTo>
                      <a:pt x="46112" y="-1958"/>
                      <a:pt x="93202" y="-1958"/>
                      <a:pt x="139313" y="5873"/>
                    </a:cubicBezTo>
                  </a:path>
                </a:pathLst>
              </a:custGeom>
              <a:noFill/>
              <a:ln w="952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28"/>
              <p:cNvSpPr/>
              <p:nvPr/>
            </p:nvSpPr>
            <p:spPr>
              <a:xfrm>
                <a:off x="3456958" y="3409391"/>
                <a:ext cx="157772" cy="6650"/>
              </a:xfrm>
              <a:custGeom>
                <a:avLst/>
                <a:gdLst/>
                <a:ahLst/>
                <a:cxnLst/>
                <a:rect l="l" t="t" r="r" b="b"/>
                <a:pathLst>
                  <a:path w="139313" h="5872" extrusionOk="0">
                    <a:moveTo>
                      <a:pt x="0" y="5873"/>
                    </a:moveTo>
                    <a:cubicBezTo>
                      <a:pt x="46112" y="-1958"/>
                      <a:pt x="93202" y="-1958"/>
                      <a:pt x="139313" y="5873"/>
                    </a:cubicBezTo>
                  </a:path>
                </a:pathLst>
              </a:custGeom>
              <a:noFill/>
              <a:ln w="952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28"/>
              <p:cNvSpPr/>
              <p:nvPr/>
            </p:nvSpPr>
            <p:spPr>
              <a:xfrm>
                <a:off x="3456958" y="3459773"/>
                <a:ext cx="157772" cy="6650"/>
              </a:xfrm>
              <a:custGeom>
                <a:avLst/>
                <a:gdLst/>
                <a:ahLst/>
                <a:cxnLst/>
                <a:rect l="l" t="t" r="r" b="b"/>
                <a:pathLst>
                  <a:path w="139313" h="5872" extrusionOk="0">
                    <a:moveTo>
                      <a:pt x="0" y="5873"/>
                    </a:moveTo>
                    <a:cubicBezTo>
                      <a:pt x="46112" y="-1958"/>
                      <a:pt x="93202" y="-1958"/>
                      <a:pt x="139313" y="5873"/>
                    </a:cubicBezTo>
                  </a:path>
                </a:pathLst>
              </a:custGeom>
              <a:noFill/>
              <a:ln w="952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28"/>
              <p:cNvSpPr/>
              <p:nvPr/>
            </p:nvSpPr>
            <p:spPr>
              <a:xfrm>
                <a:off x="3456958" y="3510168"/>
                <a:ext cx="157772" cy="6650"/>
              </a:xfrm>
              <a:custGeom>
                <a:avLst/>
                <a:gdLst/>
                <a:ahLst/>
                <a:cxnLst/>
                <a:rect l="l" t="t" r="r" b="b"/>
                <a:pathLst>
                  <a:path w="139313" h="5872" extrusionOk="0">
                    <a:moveTo>
                      <a:pt x="0" y="5873"/>
                    </a:moveTo>
                    <a:cubicBezTo>
                      <a:pt x="46112" y="-1958"/>
                      <a:pt x="93202" y="-1958"/>
                      <a:pt x="139313" y="5873"/>
                    </a:cubicBezTo>
                  </a:path>
                </a:pathLst>
              </a:custGeom>
              <a:noFill/>
              <a:ln w="952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28"/>
              <p:cNvSpPr/>
              <p:nvPr/>
            </p:nvSpPr>
            <p:spPr>
              <a:xfrm>
                <a:off x="3456958" y="3560549"/>
                <a:ext cx="157772" cy="6650"/>
              </a:xfrm>
              <a:custGeom>
                <a:avLst/>
                <a:gdLst/>
                <a:ahLst/>
                <a:cxnLst/>
                <a:rect l="l" t="t" r="r" b="b"/>
                <a:pathLst>
                  <a:path w="139313" h="5872" extrusionOk="0">
                    <a:moveTo>
                      <a:pt x="0" y="5873"/>
                    </a:moveTo>
                    <a:cubicBezTo>
                      <a:pt x="46112" y="-1958"/>
                      <a:pt x="93202" y="-1958"/>
                      <a:pt x="139313" y="5873"/>
                    </a:cubicBezTo>
                  </a:path>
                </a:pathLst>
              </a:custGeom>
              <a:noFill/>
              <a:ln w="952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28"/>
              <p:cNvSpPr/>
              <p:nvPr/>
            </p:nvSpPr>
            <p:spPr>
              <a:xfrm>
                <a:off x="3456958" y="3610931"/>
                <a:ext cx="157772" cy="6650"/>
              </a:xfrm>
              <a:custGeom>
                <a:avLst/>
                <a:gdLst/>
                <a:ahLst/>
                <a:cxnLst/>
                <a:rect l="l" t="t" r="r" b="b"/>
                <a:pathLst>
                  <a:path w="139313" h="5872" extrusionOk="0">
                    <a:moveTo>
                      <a:pt x="0" y="5873"/>
                    </a:moveTo>
                    <a:cubicBezTo>
                      <a:pt x="46112" y="-1958"/>
                      <a:pt x="93202" y="-1958"/>
                      <a:pt x="139313" y="5873"/>
                    </a:cubicBezTo>
                  </a:path>
                </a:pathLst>
              </a:custGeom>
              <a:noFill/>
              <a:ln w="952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28"/>
              <p:cNvSpPr/>
              <p:nvPr/>
            </p:nvSpPr>
            <p:spPr>
              <a:xfrm>
                <a:off x="3456958" y="3661313"/>
                <a:ext cx="157772" cy="6650"/>
              </a:xfrm>
              <a:custGeom>
                <a:avLst/>
                <a:gdLst/>
                <a:ahLst/>
                <a:cxnLst/>
                <a:rect l="l" t="t" r="r" b="b"/>
                <a:pathLst>
                  <a:path w="139313" h="5872" extrusionOk="0">
                    <a:moveTo>
                      <a:pt x="0" y="5873"/>
                    </a:moveTo>
                    <a:cubicBezTo>
                      <a:pt x="46112" y="-1958"/>
                      <a:pt x="93202" y="-1958"/>
                      <a:pt x="139313" y="5873"/>
                    </a:cubicBezTo>
                  </a:path>
                </a:pathLst>
              </a:custGeom>
              <a:noFill/>
              <a:ln w="952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28"/>
              <p:cNvSpPr/>
              <p:nvPr/>
            </p:nvSpPr>
            <p:spPr>
              <a:xfrm>
                <a:off x="3456958" y="3711694"/>
                <a:ext cx="157772" cy="6650"/>
              </a:xfrm>
              <a:custGeom>
                <a:avLst/>
                <a:gdLst/>
                <a:ahLst/>
                <a:cxnLst/>
                <a:rect l="l" t="t" r="r" b="b"/>
                <a:pathLst>
                  <a:path w="139313" h="5872" extrusionOk="0">
                    <a:moveTo>
                      <a:pt x="0" y="5873"/>
                    </a:moveTo>
                    <a:cubicBezTo>
                      <a:pt x="46112" y="-1958"/>
                      <a:pt x="93202" y="-1958"/>
                      <a:pt x="139313" y="5873"/>
                    </a:cubicBezTo>
                  </a:path>
                </a:pathLst>
              </a:custGeom>
              <a:noFill/>
              <a:ln w="952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2" name="Google Shape;542;p28"/>
            <p:cNvGrpSpPr/>
            <p:nvPr/>
          </p:nvGrpSpPr>
          <p:grpSpPr>
            <a:xfrm>
              <a:off x="4869020" y="3224859"/>
              <a:ext cx="545367" cy="641211"/>
              <a:chOff x="2527959" y="1957869"/>
              <a:chExt cx="520091" cy="611492"/>
            </a:xfrm>
          </p:grpSpPr>
          <p:sp>
            <p:nvSpPr>
              <p:cNvPr id="543" name="Google Shape;543;p28"/>
              <p:cNvSpPr/>
              <p:nvPr/>
            </p:nvSpPr>
            <p:spPr>
              <a:xfrm>
                <a:off x="2555268" y="1957869"/>
                <a:ext cx="288535" cy="371559"/>
              </a:xfrm>
              <a:custGeom>
                <a:avLst/>
                <a:gdLst/>
                <a:ahLst/>
                <a:cxnLst/>
                <a:rect l="l" t="t" r="r" b="b"/>
                <a:pathLst>
                  <a:path w="254777" h="328087" extrusionOk="0">
                    <a:moveTo>
                      <a:pt x="254777" y="328088"/>
                    </a:moveTo>
                    <a:cubicBezTo>
                      <a:pt x="254777" y="328088"/>
                      <a:pt x="241357" y="-78858"/>
                      <a:pt x="51734" y="13692"/>
                    </a:cubicBezTo>
                    <a:cubicBezTo>
                      <a:pt x="-137888" y="106241"/>
                      <a:pt x="254777" y="328088"/>
                      <a:pt x="254777" y="32808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28"/>
              <p:cNvSpPr/>
              <p:nvPr/>
            </p:nvSpPr>
            <p:spPr>
              <a:xfrm>
                <a:off x="2527959" y="2302552"/>
                <a:ext cx="360816" cy="177280"/>
              </a:xfrm>
              <a:custGeom>
                <a:avLst/>
                <a:gdLst/>
                <a:ahLst/>
                <a:cxnLst/>
                <a:rect l="l" t="t" r="r" b="b"/>
                <a:pathLst>
                  <a:path w="318601" h="156539" extrusionOk="0">
                    <a:moveTo>
                      <a:pt x="318602" y="116838"/>
                    </a:moveTo>
                    <a:cubicBezTo>
                      <a:pt x="318602" y="116838"/>
                      <a:pt x="94069" y="-75232"/>
                      <a:pt x="14950" y="33152"/>
                    </a:cubicBezTo>
                    <a:cubicBezTo>
                      <a:pt x="-64168" y="141536"/>
                      <a:pt x="190370" y="200774"/>
                      <a:pt x="318602" y="11683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28"/>
              <p:cNvSpPr/>
              <p:nvPr/>
            </p:nvSpPr>
            <p:spPr>
              <a:xfrm>
                <a:off x="2870943" y="2025429"/>
                <a:ext cx="159694" cy="327586"/>
              </a:xfrm>
              <a:custGeom>
                <a:avLst/>
                <a:gdLst/>
                <a:ahLst/>
                <a:cxnLst/>
                <a:rect l="l" t="t" r="r" b="b"/>
                <a:pathLst>
                  <a:path w="141010" h="289259" extrusionOk="0">
                    <a:moveTo>
                      <a:pt x="26277" y="289260"/>
                    </a:moveTo>
                    <a:cubicBezTo>
                      <a:pt x="26277" y="289260"/>
                      <a:pt x="-54832" y="29610"/>
                      <a:pt x="67951" y="2204"/>
                    </a:cubicBezTo>
                    <a:cubicBezTo>
                      <a:pt x="190735" y="-25202"/>
                      <a:pt x="146439" y="210500"/>
                      <a:pt x="26277" y="2892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28"/>
              <p:cNvSpPr/>
              <p:nvPr/>
            </p:nvSpPr>
            <p:spPr>
              <a:xfrm>
                <a:off x="2620205" y="1970430"/>
                <a:ext cx="427845" cy="598932"/>
              </a:xfrm>
              <a:custGeom>
                <a:avLst/>
                <a:gdLst/>
                <a:ahLst/>
                <a:cxnLst/>
                <a:rect l="l" t="t" r="r" b="b"/>
                <a:pathLst>
                  <a:path w="377788" h="528858" extrusionOk="0">
                    <a:moveTo>
                      <a:pt x="0" y="0"/>
                    </a:moveTo>
                    <a:cubicBezTo>
                      <a:pt x="0" y="0"/>
                      <a:pt x="148166" y="301813"/>
                      <a:pt x="377789" y="528859"/>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28"/>
              <p:cNvSpPr/>
              <p:nvPr/>
            </p:nvSpPr>
            <p:spPr>
              <a:xfrm>
                <a:off x="2885339" y="2025426"/>
                <a:ext cx="84650" cy="358443"/>
              </a:xfrm>
              <a:custGeom>
                <a:avLst/>
                <a:gdLst/>
                <a:ahLst/>
                <a:cxnLst/>
                <a:rect l="l" t="t" r="r" b="b"/>
                <a:pathLst>
                  <a:path w="74746" h="316506" extrusionOk="0">
                    <a:moveTo>
                      <a:pt x="74747" y="0"/>
                    </a:moveTo>
                    <a:cubicBezTo>
                      <a:pt x="74747" y="0"/>
                      <a:pt x="57792" y="210710"/>
                      <a:pt x="0" y="316506"/>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28"/>
              <p:cNvSpPr/>
              <p:nvPr/>
            </p:nvSpPr>
            <p:spPr>
              <a:xfrm>
                <a:off x="2544873" y="2340057"/>
                <a:ext cx="379885" cy="94771"/>
              </a:xfrm>
              <a:custGeom>
                <a:avLst/>
                <a:gdLst/>
                <a:ahLst/>
                <a:cxnLst/>
                <a:rect l="l" t="t" r="r" b="b"/>
                <a:pathLst>
                  <a:path w="335439" h="83683" extrusionOk="0">
                    <a:moveTo>
                      <a:pt x="0" y="0"/>
                    </a:moveTo>
                    <a:cubicBezTo>
                      <a:pt x="0" y="0"/>
                      <a:pt x="133854" y="94637"/>
                      <a:pt x="335439" y="82631"/>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9" name="Google Shape;549;p28"/>
            <p:cNvGrpSpPr/>
            <p:nvPr/>
          </p:nvGrpSpPr>
          <p:grpSpPr>
            <a:xfrm>
              <a:off x="5360548" y="2853519"/>
              <a:ext cx="503090" cy="811439"/>
              <a:chOff x="2632539" y="2918445"/>
              <a:chExt cx="479773" cy="773831"/>
            </a:xfrm>
          </p:grpSpPr>
          <p:sp>
            <p:nvSpPr>
              <p:cNvPr id="550" name="Google Shape;550;p28"/>
              <p:cNvSpPr/>
              <p:nvPr/>
            </p:nvSpPr>
            <p:spPr>
              <a:xfrm>
                <a:off x="2725708" y="2918445"/>
                <a:ext cx="140196" cy="260708"/>
              </a:xfrm>
              <a:custGeom>
                <a:avLst/>
                <a:gdLst/>
                <a:ahLst/>
                <a:cxnLst/>
                <a:rect l="l" t="t" r="r" b="b"/>
                <a:pathLst>
                  <a:path w="123793" h="230206" extrusionOk="0">
                    <a:moveTo>
                      <a:pt x="99941" y="230207"/>
                    </a:moveTo>
                    <a:cubicBezTo>
                      <a:pt x="99941" y="230207"/>
                      <a:pt x="179657" y="-13326"/>
                      <a:pt x="47630" y="573"/>
                    </a:cubicBezTo>
                    <a:cubicBezTo>
                      <a:pt x="-84397" y="14472"/>
                      <a:pt x="99941" y="230207"/>
                      <a:pt x="99941" y="2302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28"/>
              <p:cNvSpPr/>
              <p:nvPr/>
            </p:nvSpPr>
            <p:spPr>
              <a:xfrm>
                <a:off x="2784143" y="2918748"/>
                <a:ext cx="279705" cy="773528"/>
              </a:xfrm>
              <a:custGeom>
                <a:avLst/>
                <a:gdLst/>
                <a:ahLst/>
                <a:cxnLst/>
                <a:rect l="l" t="t" r="r" b="b"/>
                <a:pathLst>
                  <a:path w="246980" h="683027" extrusionOk="0">
                    <a:moveTo>
                      <a:pt x="0" y="0"/>
                    </a:moveTo>
                    <a:cubicBezTo>
                      <a:pt x="0" y="0"/>
                      <a:pt x="41654" y="364499"/>
                      <a:pt x="246980" y="683028"/>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28"/>
              <p:cNvSpPr/>
              <p:nvPr/>
            </p:nvSpPr>
            <p:spPr>
              <a:xfrm>
                <a:off x="2632539" y="3200461"/>
                <a:ext cx="243523" cy="165285"/>
              </a:xfrm>
              <a:custGeom>
                <a:avLst/>
                <a:gdLst/>
                <a:ahLst/>
                <a:cxnLst/>
                <a:rect l="l" t="t" r="r" b="b"/>
                <a:pathLst>
                  <a:path w="215031" h="145947" extrusionOk="0">
                    <a:moveTo>
                      <a:pt x="215031" y="140527"/>
                    </a:moveTo>
                    <a:cubicBezTo>
                      <a:pt x="215031" y="140527"/>
                      <a:pt x="101057" y="-46964"/>
                      <a:pt x="21123" y="11187"/>
                    </a:cubicBezTo>
                    <a:cubicBezTo>
                      <a:pt x="-58811" y="69337"/>
                      <a:pt x="106169" y="170456"/>
                      <a:pt x="215031" y="1405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28"/>
              <p:cNvSpPr/>
              <p:nvPr/>
            </p:nvSpPr>
            <p:spPr>
              <a:xfrm>
                <a:off x="2887629" y="3024843"/>
                <a:ext cx="139300" cy="245474"/>
              </a:xfrm>
              <a:custGeom>
                <a:avLst/>
                <a:gdLst/>
                <a:ahLst/>
                <a:cxnLst/>
                <a:rect l="l" t="t" r="r" b="b"/>
                <a:pathLst>
                  <a:path w="123002" h="216754" extrusionOk="0">
                    <a:moveTo>
                      <a:pt x="3684" y="216754"/>
                    </a:moveTo>
                    <a:cubicBezTo>
                      <a:pt x="3684" y="216754"/>
                      <a:pt x="-24374" y="4869"/>
                      <a:pt x="74374" y="95"/>
                    </a:cubicBezTo>
                    <a:cubicBezTo>
                      <a:pt x="173123" y="-4679"/>
                      <a:pt x="107218" y="171872"/>
                      <a:pt x="3684" y="2167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28"/>
              <p:cNvSpPr/>
              <p:nvPr/>
            </p:nvSpPr>
            <p:spPr>
              <a:xfrm>
                <a:off x="2717612" y="3405061"/>
                <a:ext cx="240384" cy="160345"/>
              </a:xfrm>
              <a:custGeom>
                <a:avLst/>
                <a:gdLst/>
                <a:ahLst/>
                <a:cxnLst/>
                <a:rect l="l" t="t" r="r" b="b"/>
                <a:pathLst>
                  <a:path w="212260" h="141585" extrusionOk="0">
                    <a:moveTo>
                      <a:pt x="212261" y="135952"/>
                    </a:moveTo>
                    <a:cubicBezTo>
                      <a:pt x="212261" y="135952"/>
                      <a:pt x="101332" y="-46722"/>
                      <a:pt x="21398" y="11429"/>
                    </a:cubicBezTo>
                    <a:cubicBezTo>
                      <a:pt x="-58536" y="69579"/>
                      <a:pt x="103398" y="165881"/>
                      <a:pt x="212261" y="1359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28"/>
              <p:cNvSpPr/>
              <p:nvPr/>
            </p:nvSpPr>
            <p:spPr>
              <a:xfrm>
                <a:off x="2973013" y="3233690"/>
                <a:ext cx="139299" cy="245474"/>
              </a:xfrm>
              <a:custGeom>
                <a:avLst/>
                <a:gdLst/>
                <a:ahLst/>
                <a:cxnLst/>
                <a:rect l="l" t="t" r="r" b="b"/>
                <a:pathLst>
                  <a:path w="123001" h="216754" extrusionOk="0">
                    <a:moveTo>
                      <a:pt x="3684" y="216754"/>
                    </a:moveTo>
                    <a:cubicBezTo>
                      <a:pt x="3684" y="216754"/>
                      <a:pt x="-24374" y="4869"/>
                      <a:pt x="74374" y="95"/>
                    </a:cubicBezTo>
                    <a:cubicBezTo>
                      <a:pt x="173122" y="-4679"/>
                      <a:pt x="107218" y="171861"/>
                      <a:pt x="3684" y="2167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28"/>
              <p:cNvSpPr/>
              <p:nvPr/>
            </p:nvSpPr>
            <p:spPr>
              <a:xfrm>
                <a:off x="2875802" y="3026107"/>
                <a:ext cx="114050" cy="266045"/>
              </a:xfrm>
              <a:custGeom>
                <a:avLst/>
                <a:gdLst/>
                <a:ahLst/>
                <a:cxnLst/>
                <a:rect l="l" t="t" r="r" b="b"/>
                <a:pathLst>
                  <a:path w="100706" h="234918" extrusionOk="0">
                    <a:moveTo>
                      <a:pt x="100707" y="0"/>
                    </a:moveTo>
                    <a:cubicBezTo>
                      <a:pt x="100707" y="0"/>
                      <a:pt x="71995" y="138596"/>
                      <a:pt x="0" y="234919"/>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28"/>
              <p:cNvSpPr/>
              <p:nvPr/>
            </p:nvSpPr>
            <p:spPr>
              <a:xfrm>
                <a:off x="2652130" y="3218752"/>
                <a:ext cx="249529" cy="148731"/>
              </a:xfrm>
              <a:custGeom>
                <a:avLst/>
                <a:gdLst/>
                <a:ahLst/>
                <a:cxnLst/>
                <a:rect l="l" t="t" r="r" b="b"/>
                <a:pathLst>
                  <a:path w="220335" h="131330" extrusionOk="0">
                    <a:moveTo>
                      <a:pt x="0" y="0"/>
                    </a:moveTo>
                    <a:cubicBezTo>
                      <a:pt x="0" y="0"/>
                      <a:pt x="96247" y="94735"/>
                      <a:pt x="220336" y="131331"/>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28"/>
              <p:cNvSpPr/>
              <p:nvPr/>
            </p:nvSpPr>
            <p:spPr>
              <a:xfrm>
                <a:off x="2957742" y="3265269"/>
                <a:ext cx="106535" cy="236141"/>
              </a:xfrm>
              <a:custGeom>
                <a:avLst/>
                <a:gdLst/>
                <a:ahLst/>
                <a:cxnLst/>
                <a:rect l="l" t="t" r="r" b="b"/>
                <a:pathLst>
                  <a:path w="94071" h="208513" extrusionOk="0">
                    <a:moveTo>
                      <a:pt x="94072" y="0"/>
                    </a:moveTo>
                    <a:cubicBezTo>
                      <a:pt x="94072" y="0"/>
                      <a:pt x="79390" y="130842"/>
                      <a:pt x="0" y="208514"/>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28"/>
              <p:cNvSpPr/>
              <p:nvPr/>
            </p:nvSpPr>
            <p:spPr>
              <a:xfrm>
                <a:off x="2752893" y="3441968"/>
                <a:ext cx="237458" cy="123397"/>
              </a:xfrm>
              <a:custGeom>
                <a:avLst/>
                <a:gdLst/>
                <a:ahLst/>
                <a:cxnLst/>
                <a:rect l="l" t="t" r="r" b="b"/>
                <a:pathLst>
                  <a:path w="209676" h="108960" extrusionOk="0">
                    <a:moveTo>
                      <a:pt x="0" y="0"/>
                    </a:moveTo>
                    <a:cubicBezTo>
                      <a:pt x="0" y="0"/>
                      <a:pt x="92658" y="92560"/>
                      <a:pt x="209677" y="108960"/>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0" name="Google Shape;560;p28"/>
            <p:cNvSpPr/>
            <p:nvPr/>
          </p:nvSpPr>
          <p:spPr>
            <a:xfrm>
              <a:off x="7509659" y="2359684"/>
              <a:ext cx="413212" cy="1291"/>
            </a:xfrm>
            <a:custGeom>
              <a:avLst/>
              <a:gdLst/>
              <a:ahLst/>
              <a:cxnLst/>
              <a:rect l="l" t="t" r="r" b="b"/>
              <a:pathLst>
                <a:path w="347968" h="1087" extrusionOk="0">
                  <a:moveTo>
                    <a:pt x="0" y="0"/>
                  </a:moveTo>
                  <a:lnTo>
                    <a:pt x="347968" y="0"/>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1" name="Google Shape;561;p28"/>
            <p:cNvGrpSpPr/>
            <p:nvPr/>
          </p:nvGrpSpPr>
          <p:grpSpPr>
            <a:xfrm>
              <a:off x="6388676" y="1865108"/>
              <a:ext cx="457138" cy="388715"/>
              <a:chOff x="3942183" y="1225019"/>
              <a:chExt cx="435950" cy="370699"/>
            </a:xfrm>
          </p:grpSpPr>
          <p:sp>
            <p:nvSpPr>
              <p:cNvPr id="562" name="Google Shape;562;p28"/>
              <p:cNvSpPr/>
              <p:nvPr/>
            </p:nvSpPr>
            <p:spPr>
              <a:xfrm>
                <a:off x="3952603" y="1237926"/>
                <a:ext cx="425530" cy="357792"/>
              </a:xfrm>
              <a:custGeom>
                <a:avLst/>
                <a:gdLst/>
                <a:ahLst/>
                <a:cxnLst/>
                <a:rect l="l" t="t" r="r" b="b"/>
                <a:pathLst>
                  <a:path w="375744" h="315931" extrusionOk="0">
                    <a:moveTo>
                      <a:pt x="369067" y="0"/>
                    </a:moveTo>
                    <a:lnTo>
                      <a:pt x="6689" y="0"/>
                    </a:lnTo>
                    <a:cubicBezTo>
                      <a:pt x="2991" y="0"/>
                      <a:pt x="0" y="2991"/>
                      <a:pt x="0" y="6688"/>
                    </a:cubicBezTo>
                    <a:lnTo>
                      <a:pt x="0" y="213636"/>
                    </a:lnTo>
                    <a:cubicBezTo>
                      <a:pt x="0" y="217333"/>
                      <a:pt x="2991" y="220324"/>
                      <a:pt x="6689" y="220324"/>
                    </a:cubicBezTo>
                    <a:lnTo>
                      <a:pt x="89809" y="220324"/>
                    </a:lnTo>
                    <a:cubicBezTo>
                      <a:pt x="88657" y="248731"/>
                      <a:pt x="76019" y="304587"/>
                      <a:pt x="9343" y="309165"/>
                    </a:cubicBezTo>
                    <a:cubicBezTo>
                      <a:pt x="9343" y="309165"/>
                      <a:pt x="140304" y="352395"/>
                      <a:pt x="155214" y="220324"/>
                    </a:cubicBezTo>
                    <a:lnTo>
                      <a:pt x="369056" y="220324"/>
                    </a:lnTo>
                    <a:cubicBezTo>
                      <a:pt x="372753" y="220324"/>
                      <a:pt x="375744" y="217333"/>
                      <a:pt x="375744" y="213636"/>
                    </a:cubicBezTo>
                    <a:lnTo>
                      <a:pt x="375744" y="6688"/>
                    </a:lnTo>
                    <a:cubicBezTo>
                      <a:pt x="375744" y="2991"/>
                      <a:pt x="372753" y="0"/>
                      <a:pt x="369056" y="0"/>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28"/>
              <p:cNvSpPr/>
              <p:nvPr/>
            </p:nvSpPr>
            <p:spPr>
              <a:xfrm>
                <a:off x="3942183" y="1225019"/>
                <a:ext cx="425541" cy="363049"/>
              </a:xfrm>
              <a:custGeom>
                <a:avLst/>
                <a:gdLst/>
                <a:ahLst/>
                <a:cxnLst/>
                <a:rect l="l" t="t" r="r" b="b"/>
                <a:pathLst>
                  <a:path w="375754" h="320573" extrusionOk="0">
                    <a:moveTo>
                      <a:pt x="369067" y="0"/>
                    </a:moveTo>
                    <a:lnTo>
                      <a:pt x="6689" y="0"/>
                    </a:lnTo>
                    <a:cubicBezTo>
                      <a:pt x="2991" y="0"/>
                      <a:pt x="0" y="2991"/>
                      <a:pt x="0" y="6688"/>
                    </a:cubicBezTo>
                    <a:lnTo>
                      <a:pt x="0" y="213636"/>
                    </a:lnTo>
                    <a:cubicBezTo>
                      <a:pt x="0" y="217333"/>
                      <a:pt x="2991" y="220324"/>
                      <a:pt x="6689" y="220324"/>
                    </a:cubicBezTo>
                    <a:lnTo>
                      <a:pt x="89809" y="220324"/>
                    </a:lnTo>
                    <a:cubicBezTo>
                      <a:pt x="88657" y="248731"/>
                      <a:pt x="78542" y="311395"/>
                      <a:pt x="11876" y="315973"/>
                    </a:cubicBezTo>
                    <a:cubicBezTo>
                      <a:pt x="11876" y="315973"/>
                      <a:pt x="140303" y="352384"/>
                      <a:pt x="155225" y="220324"/>
                    </a:cubicBezTo>
                    <a:lnTo>
                      <a:pt x="369067" y="220324"/>
                    </a:lnTo>
                    <a:cubicBezTo>
                      <a:pt x="372764" y="220324"/>
                      <a:pt x="375755" y="217333"/>
                      <a:pt x="375755" y="213636"/>
                    </a:cubicBezTo>
                    <a:lnTo>
                      <a:pt x="375755" y="6688"/>
                    </a:lnTo>
                    <a:cubicBezTo>
                      <a:pt x="375755" y="2991"/>
                      <a:pt x="372764" y="0"/>
                      <a:pt x="36906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28"/>
              <p:cNvSpPr/>
              <p:nvPr/>
            </p:nvSpPr>
            <p:spPr>
              <a:xfrm>
                <a:off x="4015314" y="1331467"/>
                <a:ext cx="33402" cy="33402"/>
              </a:xfrm>
              <a:custGeom>
                <a:avLst/>
                <a:gdLst/>
                <a:ahLst/>
                <a:cxnLst/>
                <a:rect l="l" t="t" r="r" b="b"/>
                <a:pathLst>
                  <a:path w="29494" h="29494" extrusionOk="0">
                    <a:moveTo>
                      <a:pt x="29494" y="14747"/>
                    </a:moveTo>
                    <a:cubicBezTo>
                      <a:pt x="29494" y="22893"/>
                      <a:pt x="22892" y="29494"/>
                      <a:pt x="14747" y="29494"/>
                    </a:cubicBezTo>
                    <a:cubicBezTo>
                      <a:pt x="6601" y="29494"/>
                      <a:pt x="0" y="22893"/>
                      <a:pt x="0" y="14747"/>
                    </a:cubicBezTo>
                    <a:cubicBezTo>
                      <a:pt x="0" y="6601"/>
                      <a:pt x="6601" y="0"/>
                      <a:pt x="14747" y="0"/>
                    </a:cubicBezTo>
                    <a:cubicBezTo>
                      <a:pt x="22892" y="0"/>
                      <a:pt x="29494" y="6601"/>
                      <a:pt x="29494" y="147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28"/>
              <p:cNvSpPr/>
              <p:nvPr/>
            </p:nvSpPr>
            <p:spPr>
              <a:xfrm>
                <a:off x="4097143" y="1331467"/>
                <a:ext cx="33402" cy="33402"/>
              </a:xfrm>
              <a:custGeom>
                <a:avLst/>
                <a:gdLst/>
                <a:ahLst/>
                <a:cxnLst/>
                <a:rect l="l" t="t" r="r" b="b"/>
                <a:pathLst>
                  <a:path w="29494" h="29494" extrusionOk="0">
                    <a:moveTo>
                      <a:pt x="29494" y="14747"/>
                    </a:moveTo>
                    <a:cubicBezTo>
                      <a:pt x="29494" y="22893"/>
                      <a:pt x="22892" y="29494"/>
                      <a:pt x="14747" y="29494"/>
                    </a:cubicBezTo>
                    <a:cubicBezTo>
                      <a:pt x="6602" y="29494"/>
                      <a:pt x="0" y="22893"/>
                      <a:pt x="0" y="14747"/>
                    </a:cubicBezTo>
                    <a:cubicBezTo>
                      <a:pt x="0" y="6601"/>
                      <a:pt x="6602" y="0"/>
                      <a:pt x="14747" y="0"/>
                    </a:cubicBezTo>
                    <a:cubicBezTo>
                      <a:pt x="22892" y="0"/>
                      <a:pt x="29494" y="6601"/>
                      <a:pt x="29494" y="147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28"/>
              <p:cNvSpPr/>
              <p:nvPr/>
            </p:nvSpPr>
            <p:spPr>
              <a:xfrm>
                <a:off x="4178970" y="1331467"/>
                <a:ext cx="33402" cy="33402"/>
              </a:xfrm>
              <a:custGeom>
                <a:avLst/>
                <a:gdLst/>
                <a:ahLst/>
                <a:cxnLst/>
                <a:rect l="l" t="t" r="r" b="b"/>
                <a:pathLst>
                  <a:path w="29494" h="29494" extrusionOk="0">
                    <a:moveTo>
                      <a:pt x="29494" y="14747"/>
                    </a:moveTo>
                    <a:cubicBezTo>
                      <a:pt x="29494" y="22893"/>
                      <a:pt x="22892" y="29494"/>
                      <a:pt x="14748" y="29494"/>
                    </a:cubicBezTo>
                    <a:cubicBezTo>
                      <a:pt x="6602" y="29494"/>
                      <a:pt x="0" y="22893"/>
                      <a:pt x="0" y="14747"/>
                    </a:cubicBezTo>
                    <a:cubicBezTo>
                      <a:pt x="0" y="6601"/>
                      <a:pt x="6602" y="0"/>
                      <a:pt x="14748" y="0"/>
                    </a:cubicBezTo>
                    <a:cubicBezTo>
                      <a:pt x="22892" y="0"/>
                      <a:pt x="29494" y="6601"/>
                      <a:pt x="29494" y="147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28"/>
              <p:cNvSpPr/>
              <p:nvPr/>
            </p:nvSpPr>
            <p:spPr>
              <a:xfrm>
                <a:off x="4260799" y="1331467"/>
                <a:ext cx="33402" cy="33402"/>
              </a:xfrm>
              <a:custGeom>
                <a:avLst/>
                <a:gdLst/>
                <a:ahLst/>
                <a:cxnLst/>
                <a:rect l="l" t="t" r="r" b="b"/>
                <a:pathLst>
                  <a:path w="29494" h="29494" extrusionOk="0">
                    <a:moveTo>
                      <a:pt x="29494" y="14747"/>
                    </a:moveTo>
                    <a:cubicBezTo>
                      <a:pt x="29494" y="22893"/>
                      <a:pt x="22894" y="29494"/>
                      <a:pt x="14748" y="29494"/>
                    </a:cubicBezTo>
                    <a:cubicBezTo>
                      <a:pt x="6602" y="29494"/>
                      <a:pt x="0" y="22893"/>
                      <a:pt x="0" y="14747"/>
                    </a:cubicBezTo>
                    <a:cubicBezTo>
                      <a:pt x="0" y="6601"/>
                      <a:pt x="6602" y="0"/>
                      <a:pt x="14748" y="0"/>
                    </a:cubicBezTo>
                    <a:cubicBezTo>
                      <a:pt x="22894" y="0"/>
                      <a:pt x="29494" y="6601"/>
                      <a:pt x="29494" y="147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8" name="Google Shape;568;p28"/>
            <p:cNvGrpSpPr/>
            <p:nvPr/>
          </p:nvGrpSpPr>
          <p:grpSpPr>
            <a:xfrm>
              <a:off x="5136873" y="3613260"/>
              <a:ext cx="1708966" cy="426735"/>
              <a:chOff x="690800" y="724309"/>
              <a:chExt cx="1629760" cy="406957"/>
            </a:xfrm>
          </p:grpSpPr>
          <p:sp>
            <p:nvSpPr>
              <p:cNvPr id="569" name="Google Shape;569;p28"/>
              <p:cNvSpPr/>
              <p:nvPr/>
            </p:nvSpPr>
            <p:spPr>
              <a:xfrm>
                <a:off x="1420739" y="724309"/>
                <a:ext cx="899821" cy="406932"/>
              </a:xfrm>
              <a:custGeom>
                <a:avLst/>
                <a:gdLst/>
                <a:ahLst/>
                <a:cxnLst/>
                <a:rect l="l" t="t" r="r" b="b"/>
                <a:pathLst>
                  <a:path w="794544" h="359322" extrusionOk="0">
                    <a:moveTo>
                      <a:pt x="0" y="0"/>
                    </a:moveTo>
                    <a:lnTo>
                      <a:pt x="664562" y="0"/>
                    </a:lnTo>
                    <a:cubicBezTo>
                      <a:pt x="736350" y="0"/>
                      <a:pt x="794544" y="58194"/>
                      <a:pt x="794544" y="129982"/>
                    </a:cubicBezTo>
                    <a:lnTo>
                      <a:pt x="794544" y="229362"/>
                    </a:lnTo>
                    <a:cubicBezTo>
                      <a:pt x="794544" y="301139"/>
                      <a:pt x="736361" y="359322"/>
                      <a:pt x="664584" y="359322"/>
                    </a:cubicBezTo>
                    <a:lnTo>
                      <a:pt x="11" y="359322"/>
                    </a:lnTo>
                    <a:lnTo>
                      <a:pt x="1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28"/>
              <p:cNvSpPr/>
              <p:nvPr/>
            </p:nvSpPr>
            <p:spPr>
              <a:xfrm>
                <a:off x="1666914" y="724309"/>
                <a:ext cx="466912" cy="406932"/>
              </a:xfrm>
              <a:custGeom>
                <a:avLst/>
                <a:gdLst/>
                <a:ahLst/>
                <a:cxnLst/>
                <a:rect l="l" t="t" r="r" b="b"/>
                <a:pathLst>
                  <a:path w="412284" h="359322" extrusionOk="0">
                    <a:moveTo>
                      <a:pt x="282314" y="0"/>
                    </a:moveTo>
                    <a:lnTo>
                      <a:pt x="0" y="0"/>
                    </a:lnTo>
                    <a:cubicBezTo>
                      <a:pt x="71788" y="0"/>
                      <a:pt x="129971" y="58194"/>
                      <a:pt x="129971" y="129982"/>
                    </a:cubicBezTo>
                    <a:lnTo>
                      <a:pt x="129971" y="229362"/>
                    </a:lnTo>
                    <a:cubicBezTo>
                      <a:pt x="129971" y="301139"/>
                      <a:pt x="71788" y="359322"/>
                      <a:pt x="11" y="359322"/>
                    </a:cubicBezTo>
                    <a:lnTo>
                      <a:pt x="282324" y="359322"/>
                    </a:lnTo>
                    <a:cubicBezTo>
                      <a:pt x="354102" y="359322"/>
                      <a:pt x="412285" y="301139"/>
                      <a:pt x="412285" y="229362"/>
                    </a:cubicBezTo>
                    <a:lnTo>
                      <a:pt x="412285" y="129982"/>
                    </a:lnTo>
                    <a:cubicBezTo>
                      <a:pt x="412285" y="58194"/>
                      <a:pt x="354091" y="0"/>
                      <a:pt x="2823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28"/>
              <p:cNvSpPr/>
              <p:nvPr/>
            </p:nvSpPr>
            <p:spPr>
              <a:xfrm rot="5400000">
                <a:off x="942800" y="493575"/>
                <a:ext cx="362100" cy="866100"/>
              </a:xfrm>
              <a:prstGeom prst="round2SameRect">
                <a:avLst>
                  <a:gd name="adj1" fmla="val 34459"/>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72" name="Google Shape;572;p28"/>
              <p:cNvSpPr/>
              <p:nvPr/>
            </p:nvSpPr>
            <p:spPr>
              <a:xfrm>
                <a:off x="690800" y="786195"/>
                <a:ext cx="858104" cy="1231"/>
              </a:xfrm>
              <a:custGeom>
                <a:avLst/>
                <a:gdLst/>
                <a:ahLst/>
                <a:cxnLst/>
                <a:rect l="l" t="t" r="r" b="b"/>
                <a:pathLst>
                  <a:path w="757708" h="1087" extrusionOk="0">
                    <a:moveTo>
                      <a:pt x="0" y="0"/>
                    </a:moveTo>
                    <a:lnTo>
                      <a:pt x="757709"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28"/>
              <p:cNvSpPr/>
              <p:nvPr/>
            </p:nvSpPr>
            <p:spPr>
              <a:xfrm>
                <a:off x="690800" y="817605"/>
                <a:ext cx="858104" cy="1231"/>
              </a:xfrm>
              <a:custGeom>
                <a:avLst/>
                <a:gdLst/>
                <a:ahLst/>
                <a:cxnLst/>
                <a:rect l="l" t="t" r="r" b="b"/>
                <a:pathLst>
                  <a:path w="757708" h="1087" extrusionOk="0">
                    <a:moveTo>
                      <a:pt x="0" y="0"/>
                    </a:moveTo>
                    <a:lnTo>
                      <a:pt x="757709"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28"/>
              <p:cNvSpPr/>
              <p:nvPr/>
            </p:nvSpPr>
            <p:spPr>
              <a:xfrm>
                <a:off x="690800" y="849028"/>
                <a:ext cx="858104" cy="1231"/>
              </a:xfrm>
              <a:custGeom>
                <a:avLst/>
                <a:gdLst/>
                <a:ahLst/>
                <a:cxnLst/>
                <a:rect l="l" t="t" r="r" b="b"/>
                <a:pathLst>
                  <a:path w="757708" h="1087" extrusionOk="0">
                    <a:moveTo>
                      <a:pt x="0" y="0"/>
                    </a:moveTo>
                    <a:lnTo>
                      <a:pt x="757709"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28"/>
              <p:cNvSpPr/>
              <p:nvPr/>
            </p:nvSpPr>
            <p:spPr>
              <a:xfrm>
                <a:off x="690800" y="880438"/>
                <a:ext cx="858104" cy="1231"/>
              </a:xfrm>
              <a:custGeom>
                <a:avLst/>
                <a:gdLst/>
                <a:ahLst/>
                <a:cxnLst/>
                <a:rect l="l" t="t" r="r" b="b"/>
                <a:pathLst>
                  <a:path w="757708" h="1087" extrusionOk="0">
                    <a:moveTo>
                      <a:pt x="0" y="0"/>
                    </a:moveTo>
                    <a:lnTo>
                      <a:pt x="757709"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28"/>
              <p:cNvSpPr/>
              <p:nvPr/>
            </p:nvSpPr>
            <p:spPr>
              <a:xfrm>
                <a:off x="690800" y="911860"/>
                <a:ext cx="858104" cy="1231"/>
              </a:xfrm>
              <a:custGeom>
                <a:avLst/>
                <a:gdLst/>
                <a:ahLst/>
                <a:cxnLst/>
                <a:rect l="l" t="t" r="r" b="b"/>
                <a:pathLst>
                  <a:path w="757708" h="1087" extrusionOk="0">
                    <a:moveTo>
                      <a:pt x="0" y="0"/>
                    </a:moveTo>
                    <a:lnTo>
                      <a:pt x="757709"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28"/>
              <p:cNvSpPr/>
              <p:nvPr/>
            </p:nvSpPr>
            <p:spPr>
              <a:xfrm>
                <a:off x="690800" y="943270"/>
                <a:ext cx="858104" cy="1231"/>
              </a:xfrm>
              <a:custGeom>
                <a:avLst/>
                <a:gdLst/>
                <a:ahLst/>
                <a:cxnLst/>
                <a:rect l="l" t="t" r="r" b="b"/>
                <a:pathLst>
                  <a:path w="757708" h="1087" extrusionOk="0">
                    <a:moveTo>
                      <a:pt x="0" y="0"/>
                    </a:moveTo>
                    <a:lnTo>
                      <a:pt x="757709"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28"/>
              <p:cNvSpPr/>
              <p:nvPr/>
            </p:nvSpPr>
            <p:spPr>
              <a:xfrm>
                <a:off x="690800" y="974693"/>
                <a:ext cx="858104" cy="1231"/>
              </a:xfrm>
              <a:custGeom>
                <a:avLst/>
                <a:gdLst/>
                <a:ahLst/>
                <a:cxnLst/>
                <a:rect l="l" t="t" r="r" b="b"/>
                <a:pathLst>
                  <a:path w="757708" h="1087" extrusionOk="0">
                    <a:moveTo>
                      <a:pt x="0" y="0"/>
                    </a:moveTo>
                    <a:lnTo>
                      <a:pt x="757709"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28"/>
              <p:cNvSpPr/>
              <p:nvPr/>
            </p:nvSpPr>
            <p:spPr>
              <a:xfrm>
                <a:off x="690800" y="1006104"/>
                <a:ext cx="858104" cy="1231"/>
              </a:xfrm>
              <a:custGeom>
                <a:avLst/>
                <a:gdLst/>
                <a:ahLst/>
                <a:cxnLst/>
                <a:rect l="l" t="t" r="r" b="b"/>
                <a:pathLst>
                  <a:path w="757708" h="1087" extrusionOk="0">
                    <a:moveTo>
                      <a:pt x="0" y="0"/>
                    </a:moveTo>
                    <a:lnTo>
                      <a:pt x="757709"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28"/>
              <p:cNvSpPr/>
              <p:nvPr/>
            </p:nvSpPr>
            <p:spPr>
              <a:xfrm>
                <a:off x="690800" y="1037526"/>
                <a:ext cx="858104" cy="1231"/>
              </a:xfrm>
              <a:custGeom>
                <a:avLst/>
                <a:gdLst/>
                <a:ahLst/>
                <a:cxnLst/>
                <a:rect l="l" t="t" r="r" b="b"/>
                <a:pathLst>
                  <a:path w="757708" h="1087" extrusionOk="0">
                    <a:moveTo>
                      <a:pt x="0" y="0"/>
                    </a:moveTo>
                    <a:lnTo>
                      <a:pt x="757709"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28"/>
              <p:cNvSpPr/>
              <p:nvPr/>
            </p:nvSpPr>
            <p:spPr>
              <a:xfrm>
                <a:off x="690800" y="1068936"/>
                <a:ext cx="858104" cy="1231"/>
              </a:xfrm>
              <a:custGeom>
                <a:avLst/>
                <a:gdLst/>
                <a:ahLst/>
                <a:cxnLst/>
                <a:rect l="l" t="t" r="r" b="b"/>
                <a:pathLst>
                  <a:path w="757708" h="1087" extrusionOk="0">
                    <a:moveTo>
                      <a:pt x="0" y="0"/>
                    </a:moveTo>
                    <a:lnTo>
                      <a:pt x="757709"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28"/>
              <p:cNvSpPr/>
              <p:nvPr/>
            </p:nvSpPr>
            <p:spPr>
              <a:xfrm>
                <a:off x="851136" y="820976"/>
                <a:ext cx="174190" cy="226276"/>
              </a:xfrm>
              <a:custGeom>
                <a:avLst/>
                <a:gdLst/>
                <a:ahLst/>
                <a:cxnLst/>
                <a:rect l="l" t="t" r="r" b="b"/>
                <a:pathLst>
                  <a:path w="153810" h="199802" extrusionOk="0">
                    <a:moveTo>
                      <a:pt x="153810" y="228"/>
                    </a:moveTo>
                    <a:lnTo>
                      <a:pt x="153810" y="0"/>
                    </a:lnTo>
                    <a:cubicBezTo>
                      <a:pt x="153810" y="0"/>
                      <a:pt x="30745" y="0"/>
                      <a:pt x="30745" y="0"/>
                    </a:cubicBezTo>
                    <a:cubicBezTo>
                      <a:pt x="20282" y="0"/>
                      <a:pt x="11386" y="6993"/>
                      <a:pt x="10875" y="15617"/>
                    </a:cubicBezTo>
                    <a:lnTo>
                      <a:pt x="0" y="199802"/>
                    </a:lnTo>
                    <a:lnTo>
                      <a:pt x="64567" y="159531"/>
                    </a:lnTo>
                    <a:lnTo>
                      <a:pt x="125871" y="199802"/>
                    </a:lnTo>
                    <a:lnTo>
                      <a:pt x="136747" y="15617"/>
                    </a:lnTo>
                    <a:cubicBezTo>
                      <a:pt x="137214" y="7776"/>
                      <a:pt x="144610" y="1349"/>
                      <a:pt x="153810" y="228"/>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28"/>
              <p:cNvSpPr/>
              <p:nvPr/>
            </p:nvSpPr>
            <p:spPr>
              <a:xfrm>
                <a:off x="834625" y="820976"/>
                <a:ext cx="189597" cy="211298"/>
              </a:xfrm>
              <a:custGeom>
                <a:avLst/>
                <a:gdLst/>
                <a:ahLst/>
                <a:cxnLst/>
                <a:rect l="l" t="t" r="r" b="b"/>
                <a:pathLst>
                  <a:path w="167415" h="186577" extrusionOk="0">
                    <a:moveTo>
                      <a:pt x="167383" y="218"/>
                    </a:moveTo>
                    <a:lnTo>
                      <a:pt x="167416" y="0"/>
                    </a:lnTo>
                    <a:lnTo>
                      <a:pt x="44328" y="0"/>
                    </a:lnTo>
                    <a:cubicBezTo>
                      <a:pt x="33866" y="0"/>
                      <a:pt x="24491" y="6525"/>
                      <a:pt x="23393" y="14584"/>
                    </a:cubicBezTo>
                    <a:lnTo>
                      <a:pt x="0" y="186578"/>
                    </a:lnTo>
                    <a:lnTo>
                      <a:pt x="67308" y="148971"/>
                    </a:lnTo>
                    <a:lnTo>
                      <a:pt x="125882" y="186578"/>
                    </a:lnTo>
                    <a:lnTo>
                      <a:pt x="149276" y="14584"/>
                    </a:lnTo>
                    <a:cubicBezTo>
                      <a:pt x="150276" y="7265"/>
                      <a:pt x="158117" y="1262"/>
                      <a:pt x="167383" y="2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28"/>
              <p:cNvSpPr/>
              <p:nvPr/>
            </p:nvSpPr>
            <p:spPr>
              <a:xfrm>
                <a:off x="690800" y="724334"/>
                <a:ext cx="899821" cy="406932"/>
              </a:xfrm>
              <a:custGeom>
                <a:avLst/>
                <a:gdLst/>
                <a:ahLst/>
                <a:cxnLst/>
                <a:rect l="l" t="t" r="r" b="b"/>
                <a:pathLst>
                  <a:path w="794544" h="359322" extrusionOk="0">
                    <a:moveTo>
                      <a:pt x="664572" y="359311"/>
                    </a:moveTo>
                    <a:lnTo>
                      <a:pt x="0" y="359311"/>
                    </a:lnTo>
                    <a:lnTo>
                      <a:pt x="0" y="322629"/>
                    </a:lnTo>
                    <a:lnTo>
                      <a:pt x="664562" y="322629"/>
                    </a:lnTo>
                    <a:cubicBezTo>
                      <a:pt x="715871" y="322629"/>
                      <a:pt x="757850" y="280650"/>
                      <a:pt x="757850" y="229340"/>
                    </a:cubicBezTo>
                    <a:lnTo>
                      <a:pt x="757850" y="129961"/>
                    </a:lnTo>
                    <a:cubicBezTo>
                      <a:pt x="757850" y="78444"/>
                      <a:pt x="716089" y="36683"/>
                      <a:pt x="664572" y="36683"/>
                    </a:cubicBezTo>
                    <a:lnTo>
                      <a:pt x="0" y="36683"/>
                    </a:lnTo>
                    <a:lnTo>
                      <a:pt x="0" y="0"/>
                    </a:lnTo>
                    <a:lnTo>
                      <a:pt x="664562" y="0"/>
                    </a:lnTo>
                    <a:cubicBezTo>
                      <a:pt x="736350" y="0"/>
                      <a:pt x="794544" y="58194"/>
                      <a:pt x="794544" y="129982"/>
                    </a:cubicBezTo>
                    <a:lnTo>
                      <a:pt x="794544" y="229362"/>
                    </a:lnTo>
                    <a:cubicBezTo>
                      <a:pt x="794544" y="301139"/>
                      <a:pt x="736361" y="359322"/>
                      <a:pt x="664584" y="3593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5" name="Google Shape;585;p28"/>
            <p:cNvGrpSpPr/>
            <p:nvPr/>
          </p:nvGrpSpPr>
          <p:grpSpPr>
            <a:xfrm>
              <a:off x="5882063" y="2293534"/>
              <a:ext cx="881005" cy="1736011"/>
              <a:chOff x="790582" y="2971247"/>
              <a:chExt cx="840173" cy="1655552"/>
            </a:xfrm>
          </p:grpSpPr>
          <p:sp>
            <p:nvSpPr>
              <p:cNvPr id="586" name="Google Shape;586;p28"/>
              <p:cNvSpPr/>
              <p:nvPr/>
            </p:nvSpPr>
            <p:spPr>
              <a:xfrm>
                <a:off x="1158570" y="4522349"/>
                <a:ext cx="139399" cy="104449"/>
              </a:xfrm>
              <a:custGeom>
                <a:avLst/>
                <a:gdLst/>
                <a:ahLst/>
                <a:cxnLst/>
                <a:rect l="l" t="t" r="r" b="b"/>
                <a:pathLst>
                  <a:path w="123090" h="92229" extrusionOk="0">
                    <a:moveTo>
                      <a:pt x="46898" y="0"/>
                    </a:moveTo>
                    <a:cubicBezTo>
                      <a:pt x="46898" y="0"/>
                      <a:pt x="40471" y="30179"/>
                      <a:pt x="67181" y="50962"/>
                    </a:cubicBezTo>
                    <a:cubicBezTo>
                      <a:pt x="93902" y="71745"/>
                      <a:pt x="123091" y="74714"/>
                      <a:pt x="123091" y="86090"/>
                    </a:cubicBezTo>
                    <a:cubicBezTo>
                      <a:pt x="123091" y="97465"/>
                      <a:pt x="66191" y="89548"/>
                      <a:pt x="37502" y="89548"/>
                    </a:cubicBezTo>
                    <a:cubicBezTo>
                      <a:pt x="8812" y="89548"/>
                      <a:pt x="-4554" y="87079"/>
                      <a:pt x="1385" y="63817"/>
                    </a:cubicBezTo>
                    <a:cubicBezTo>
                      <a:pt x="7323" y="40565"/>
                      <a:pt x="12761" y="20283"/>
                      <a:pt x="10781" y="0"/>
                    </a:cubicBezTo>
                    <a:lnTo>
                      <a:pt x="46898" y="0"/>
                    </a:lnTo>
                    <a:close/>
                  </a:path>
                </a:pathLst>
              </a:custGeom>
              <a:solidFill>
                <a:srgbClr val="B474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28"/>
              <p:cNvSpPr/>
              <p:nvPr/>
            </p:nvSpPr>
            <p:spPr>
              <a:xfrm>
                <a:off x="790582" y="4485587"/>
                <a:ext cx="127175" cy="138755"/>
              </a:xfrm>
              <a:custGeom>
                <a:avLst/>
                <a:gdLst/>
                <a:ahLst/>
                <a:cxnLst/>
                <a:rect l="l" t="t" r="r" b="b"/>
                <a:pathLst>
                  <a:path w="112296" h="122521" extrusionOk="0">
                    <a:moveTo>
                      <a:pt x="70866" y="12713"/>
                    </a:moveTo>
                    <a:cubicBezTo>
                      <a:pt x="70866" y="12713"/>
                      <a:pt x="54227" y="38694"/>
                      <a:pt x="71921" y="67547"/>
                    </a:cubicBezTo>
                    <a:cubicBezTo>
                      <a:pt x="89615" y="96399"/>
                      <a:pt x="115890" y="109450"/>
                      <a:pt x="111888" y="120108"/>
                    </a:cubicBezTo>
                    <a:cubicBezTo>
                      <a:pt x="107886" y="130755"/>
                      <a:pt x="57413" y="103327"/>
                      <a:pt x="30551" y="93224"/>
                    </a:cubicBezTo>
                    <a:cubicBezTo>
                      <a:pt x="3689" y="83120"/>
                      <a:pt x="-7937" y="76106"/>
                      <a:pt x="5799" y="56432"/>
                    </a:cubicBezTo>
                    <a:cubicBezTo>
                      <a:pt x="19545" y="36759"/>
                      <a:pt x="31769" y="19684"/>
                      <a:pt x="37066" y="0"/>
                    </a:cubicBezTo>
                    <a:lnTo>
                      <a:pt x="70866" y="12713"/>
                    </a:lnTo>
                    <a:close/>
                  </a:path>
                </a:pathLst>
              </a:custGeom>
              <a:solidFill>
                <a:srgbClr val="B474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28"/>
              <p:cNvSpPr/>
              <p:nvPr/>
            </p:nvSpPr>
            <p:spPr>
              <a:xfrm>
                <a:off x="823384" y="3590784"/>
                <a:ext cx="431369" cy="939824"/>
              </a:xfrm>
              <a:custGeom>
                <a:avLst/>
                <a:gdLst/>
                <a:ahLst/>
                <a:cxnLst/>
                <a:rect l="l" t="t" r="r" b="b"/>
                <a:pathLst>
                  <a:path w="380900" h="829867" extrusionOk="0">
                    <a:moveTo>
                      <a:pt x="350938" y="22"/>
                    </a:moveTo>
                    <a:cubicBezTo>
                      <a:pt x="350938" y="22"/>
                      <a:pt x="385902" y="281041"/>
                      <a:pt x="380290" y="444629"/>
                    </a:cubicBezTo>
                    <a:cubicBezTo>
                      <a:pt x="374678" y="608227"/>
                      <a:pt x="350938" y="829867"/>
                      <a:pt x="350938" y="829867"/>
                    </a:cubicBezTo>
                    <a:lnTo>
                      <a:pt x="300802" y="829867"/>
                    </a:lnTo>
                    <a:cubicBezTo>
                      <a:pt x="300802" y="829867"/>
                      <a:pt x="287611" y="600299"/>
                      <a:pt x="300802" y="461779"/>
                    </a:cubicBezTo>
                    <a:lnTo>
                      <a:pt x="256344" y="188677"/>
                    </a:lnTo>
                    <a:cubicBezTo>
                      <a:pt x="256344" y="188677"/>
                      <a:pt x="186024" y="613502"/>
                      <a:pt x="39576" y="817991"/>
                    </a:cubicBezTo>
                    <a:lnTo>
                      <a:pt x="0" y="802157"/>
                    </a:lnTo>
                    <a:cubicBezTo>
                      <a:pt x="0" y="802157"/>
                      <a:pt x="67286" y="526423"/>
                      <a:pt x="117422" y="448577"/>
                    </a:cubicBezTo>
                    <a:cubicBezTo>
                      <a:pt x="117422" y="448577"/>
                      <a:pt x="119738" y="310677"/>
                      <a:pt x="136464" y="172908"/>
                    </a:cubicBezTo>
                    <a:cubicBezTo>
                      <a:pt x="143588" y="114202"/>
                      <a:pt x="132397" y="52778"/>
                      <a:pt x="166622" y="7537"/>
                    </a:cubicBezTo>
                    <a:lnTo>
                      <a:pt x="35094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28"/>
              <p:cNvSpPr/>
              <p:nvPr/>
            </p:nvSpPr>
            <p:spPr>
              <a:xfrm>
                <a:off x="847056" y="3640981"/>
                <a:ext cx="179498" cy="845505"/>
              </a:xfrm>
              <a:custGeom>
                <a:avLst/>
                <a:gdLst/>
                <a:ahLst/>
                <a:cxnLst/>
                <a:rect l="l" t="t" r="r" b="b"/>
                <a:pathLst>
                  <a:path w="158497" h="746583" extrusionOk="0">
                    <a:moveTo>
                      <a:pt x="158497" y="0"/>
                    </a:moveTo>
                    <a:cubicBezTo>
                      <a:pt x="158497" y="0"/>
                      <a:pt x="127133" y="358050"/>
                      <a:pt x="117748" y="405543"/>
                    </a:cubicBezTo>
                    <a:cubicBezTo>
                      <a:pt x="108362" y="453035"/>
                      <a:pt x="0" y="746584"/>
                      <a:pt x="0" y="746584"/>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28"/>
              <p:cNvSpPr/>
              <p:nvPr/>
            </p:nvSpPr>
            <p:spPr>
              <a:xfrm>
                <a:off x="1162548" y="4507757"/>
                <a:ext cx="60178" cy="1231"/>
              </a:xfrm>
              <a:custGeom>
                <a:avLst/>
                <a:gdLst/>
                <a:ahLst/>
                <a:cxnLst/>
                <a:rect l="l" t="t" r="r" b="b"/>
                <a:pathLst>
                  <a:path w="53137" h="1087" extrusionOk="0">
                    <a:moveTo>
                      <a:pt x="0" y="0"/>
                    </a:moveTo>
                    <a:lnTo>
                      <a:pt x="53137"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28"/>
              <p:cNvSpPr/>
              <p:nvPr/>
            </p:nvSpPr>
            <p:spPr>
              <a:xfrm>
                <a:off x="1158569" y="4576754"/>
                <a:ext cx="139401" cy="49986"/>
              </a:xfrm>
              <a:custGeom>
                <a:avLst/>
                <a:gdLst/>
                <a:ahLst/>
                <a:cxnLst/>
                <a:rect l="l" t="t" r="r" b="b"/>
                <a:pathLst>
                  <a:path w="123091" h="44138" extrusionOk="0">
                    <a:moveTo>
                      <a:pt x="67182" y="2860"/>
                    </a:moveTo>
                    <a:cubicBezTo>
                      <a:pt x="65985" y="1936"/>
                      <a:pt x="64930" y="968"/>
                      <a:pt x="63875" y="0"/>
                    </a:cubicBezTo>
                    <a:cubicBezTo>
                      <a:pt x="56774" y="1914"/>
                      <a:pt x="49857" y="5057"/>
                      <a:pt x="42940" y="8798"/>
                    </a:cubicBezTo>
                    <a:cubicBezTo>
                      <a:pt x="34794" y="13214"/>
                      <a:pt x="15915" y="6493"/>
                      <a:pt x="4887" y="1838"/>
                    </a:cubicBezTo>
                    <a:cubicBezTo>
                      <a:pt x="3778" y="6373"/>
                      <a:pt x="2603" y="10973"/>
                      <a:pt x="1386" y="15726"/>
                    </a:cubicBezTo>
                    <a:cubicBezTo>
                      <a:pt x="-4553" y="38977"/>
                      <a:pt x="8802" y="41457"/>
                      <a:pt x="37503" y="41457"/>
                    </a:cubicBezTo>
                    <a:cubicBezTo>
                      <a:pt x="66202" y="41457"/>
                      <a:pt x="123092" y="49374"/>
                      <a:pt x="123092" y="37999"/>
                    </a:cubicBezTo>
                    <a:cubicBezTo>
                      <a:pt x="123092" y="26623"/>
                      <a:pt x="93902" y="23654"/>
                      <a:pt x="67182" y="28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28"/>
              <p:cNvSpPr/>
              <p:nvPr/>
            </p:nvSpPr>
            <p:spPr>
              <a:xfrm>
                <a:off x="790589" y="4536117"/>
                <a:ext cx="127181" cy="88172"/>
              </a:xfrm>
              <a:custGeom>
                <a:avLst/>
                <a:gdLst/>
                <a:ahLst/>
                <a:cxnLst/>
                <a:rect l="l" t="t" r="r" b="b"/>
                <a:pathLst>
                  <a:path w="112301" h="77856" extrusionOk="0">
                    <a:moveTo>
                      <a:pt x="71915" y="22882"/>
                    </a:moveTo>
                    <a:cubicBezTo>
                      <a:pt x="71121" y="21588"/>
                      <a:pt x="70480" y="20315"/>
                      <a:pt x="69827" y="19043"/>
                    </a:cubicBezTo>
                    <a:cubicBezTo>
                      <a:pt x="62497" y="18336"/>
                      <a:pt x="54928" y="18836"/>
                      <a:pt x="47141" y="19913"/>
                    </a:cubicBezTo>
                    <a:cubicBezTo>
                      <a:pt x="37962" y="21175"/>
                      <a:pt x="22660" y="8233"/>
                      <a:pt x="13971" y="0"/>
                    </a:cubicBezTo>
                    <a:cubicBezTo>
                      <a:pt x="11328" y="3850"/>
                      <a:pt x="8620" y="7743"/>
                      <a:pt x="5804" y="11767"/>
                    </a:cubicBezTo>
                    <a:cubicBezTo>
                      <a:pt x="-7943" y="31441"/>
                      <a:pt x="3694" y="38455"/>
                      <a:pt x="30556" y="48559"/>
                    </a:cubicBezTo>
                    <a:cubicBezTo>
                      <a:pt x="57418" y="58662"/>
                      <a:pt x="107880" y="86090"/>
                      <a:pt x="111893" y="75443"/>
                    </a:cubicBezTo>
                    <a:cubicBezTo>
                      <a:pt x="115895" y="64796"/>
                      <a:pt x="89620" y="51734"/>
                      <a:pt x="71926" y="22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28"/>
              <p:cNvSpPr/>
              <p:nvPr/>
            </p:nvSpPr>
            <p:spPr>
              <a:xfrm>
                <a:off x="1113384" y="3696789"/>
                <a:ext cx="22699" cy="107571"/>
              </a:xfrm>
              <a:custGeom>
                <a:avLst/>
                <a:gdLst/>
                <a:ahLst/>
                <a:cxnLst/>
                <a:rect l="l" t="t" r="r" b="b"/>
                <a:pathLst>
                  <a:path w="20043" h="94985" extrusionOk="0">
                    <a:moveTo>
                      <a:pt x="0" y="94986"/>
                    </a:moveTo>
                    <a:lnTo>
                      <a:pt x="20043"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28"/>
              <p:cNvSpPr/>
              <p:nvPr/>
            </p:nvSpPr>
            <p:spPr>
              <a:xfrm>
                <a:off x="980264" y="3590808"/>
                <a:ext cx="248050" cy="165530"/>
              </a:xfrm>
              <a:custGeom>
                <a:avLst/>
                <a:gdLst/>
                <a:ahLst/>
                <a:cxnLst/>
                <a:rect l="l" t="t" r="r" b="b"/>
                <a:pathLst>
                  <a:path w="219029" h="146163" extrusionOk="0">
                    <a:moveTo>
                      <a:pt x="219030" y="59227"/>
                    </a:moveTo>
                    <a:cubicBezTo>
                      <a:pt x="215104" y="22838"/>
                      <a:pt x="212266" y="0"/>
                      <a:pt x="212266" y="0"/>
                    </a:cubicBezTo>
                    <a:lnTo>
                      <a:pt x="27939" y="7537"/>
                    </a:lnTo>
                    <a:cubicBezTo>
                      <a:pt x="-925" y="45698"/>
                      <a:pt x="2491" y="95355"/>
                      <a:pt x="0" y="145197"/>
                    </a:cubicBezTo>
                    <a:cubicBezTo>
                      <a:pt x="113506" y="154865"/>
                      <a:pt x="190025" y="89548"/>
                      <a:pt x="219030" y="59227"/>
                    </a:cubicBezTo>
                    <a:close/>
                  </a:path>
                </a:pathLst>
              </a:custGeom>
              <a:solidFill>
                <a:srgbClr val="D8DEF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28"/>
              <p:cNvSpPr/>
              <p:nvPr/>
            </p:nvSpPr>
            <p:spPr>
              <a:xfrm>
                <a:off x="1156199" y="4067301"/>
                <a:ext cx="87101" cy="462811"/>
              </a:xfrm>
              <a:custGeom>
                <a:avLst/>
                <a:gdLst/>
                <a:ahLst/>
                <a:cxnLst/>
                <a:rect l="l" t="t" r="r" b="b"/>
                <a:pathLst>
                  <a:path w="76910" h="408663" extrusionOk="0">
                    <a:moveTo>
                      <a:pt x="0" y="0"/>
                    </a:moveTo>
                    <a:lnTo>
                      <a:pt x="6601" y="40576"/>
                    </a:lnTo>
                    <a:cubicBezTo>
                      <a:pt x="-6591" y="179106"/>
                      <a:pt x="6601" y="408664"/>
                      <a:pt x="6601" y="408664"/>
                    </a:cubicBezTo>
                    <a:lnTo>
                      <a:pt x="56737" y="408664"/>
                    </a:lnTo>
                    <a:cubicBezTo>
                      <a:pt x="56737" y="408664"/>
                      <a:pt x="68047" y="303031"/>
                      <a:pt x="76910" y="183794"/>
                    </a:cubicBezTo>
                    <a:lnTo>
                      <a:pt x="0" y="0"/>
                    </a:lnTo>
                    <a:close/>
                  </a:path>
                </a:pathLst>
              </a:custGeom>
              <a:solidFill>
                <a:srgbClr val="D8DEF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28"/>
              <p:cNvSpPr/>
              <p:nvPr/>
            </p:nvSpPr>
            <p:spPr>
              <a:xfrm>
                <a:off x="828441" y="4478045"/>
                <a:ext cx="51654" cy="20938"/>
              </a:xfrm>
              <a:custGeom>
                <a:avLst/>
                <a:gdLst/>
                <a:ahLst/>
                <a:cxnLst/>
                <a:rect l="l" t="t" r="r" b="b"/>
                <a:pathLst>
                  <a:path w="45611" h="18488" extrusionOk="0">
                    <a:moveTo>
                      <a:pt x="0" y="0"/>
                    </a:moveTo>
                    <a:lnTo>
                      <a:pt x="45611" y="18488"/>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28"/>
              <p:cNvSpPr/>
              <p:nvPr/>
            </p:nvSpPr>
            <p:spPr>
              <a:xfrm>
                <a:off x="1152052" y="3226381"/>
                <a:ext cx="478703" cy="156804"/>
              </a:xfrm>
              <a:custGeom>
                <a:avLst/>
                <a:gdLst/>
                <a:ahLst/>
                <a:cxnLst/>
                <a:rect l="l" t="t" r="r" b="b"/>
                <a:pathLst>
                  <a:path w="422696" h="138458" extrusionOk="0">
                    <a:moveTo>
                      <a:pt x="27244" y="2409"/>
                    </a:moveTo>
                    <a:lnTo>
                      <a:pt x="163316" y="91261"/>
                    </a:lnTo>
                    <a:lnTo>
                      <a:pt x="344718" y="89945"/>
                    </a:lnTo>
                    <a:cubicBezTo>
                      <a:pt x="344718" y="89945"/>
                      <a:pt x="394853" y="73784"/>
                      <a:pt x="418757" y="87302"/>
                    </a:cubicBezTo>
                    <a:cubicBezTo>
                      <a:pt x="434428" y="96165"/>
                      <a:pt x="399138" y="84007"/>
                      <a:pt x="386283" y="95872"/>
                    </a:cubicBezTo>
                    <a:cubicBezTo>
                      <a:pt x="377551" y="103941"/>
                      <a:pt x="401455" y="111706"/>
                      <a:pt x="398159" y="113022"/>
                    </a:cubicBezTo>
                    <a:cubicBezTo>
                      <a:pt x="394864" y="114338"/>
                      <a:pt x="371112" y="117644"/>
                      <a:pt x="349340" y="107748"/>
                    </a:cubicBezTo>
                    <a:cubicBezTo>
                      <a:pt x="349340" y="107748"/>
                      <a:pt x="194648" y="148150"/>
                      <a:pt x="153094" y="136274"/>
                    </a:cubicBezTo>
                    <a:cubicBezTo>
                      <a:pt x="111539" y="124398"/>
                      <a:pt x="41284" y="83996"/>
                      <a:pt x="14237" y="69488"/>
                    </a:cubicBezTo>
                    <a:cubicBezTo>
                      <a:pt x="-12810" y="54980"/>
                      <a:pt x="2720" y="-13611"/>
                      <a:pt x="27255" y="2409"/>
                    </a:cubicBezTo>
                    <a:close/>
                  </a:path>
                </a:pathLst>
              </a:custGeom>
              <a:solidFill>
                <a:srgbClr val="B474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28"/>
              <p:cNvSpPr/>
              <p:nvPr/>
            </p:nvSpPr>
            <p:spPr>
              <a:xfrm>
                <a:off x="1152045" y="3226381"/>
                <a:ext cx="184962" cy="121371"/>
              </a:xfrm>
              <a:custGeom>
                <a:avLst/>
                <a:gdLst/>
                <a:ahLst/>
                <a:cxnLst/>
                <a:rect l="l" t="t" r="r" b="b"/>
                <a:pathLst>
                  <a:path w="163322" h="107171" extrusionOk="0">
                    <a:moveTo>
                      <a:pt x="163322" y="91261"/>
                    </a:moveTo>
                    <a:lnTo>
                      <a:pt x="27250" y="2409"/>
                    </a:lnTo>
                    <a:cubicBezTo>
                      <a:pt x="2715" y="-13611"/>
                      <a:pt x="-12804" y="54980"/>
                      <a:pt x="14232" y="69488"/>
                    </a:cubicBezTo>
                    <a:cubicBezTo>
                      <a:pt x="28870" y="77340"/>
                      <a:pt x="56178" y="92772"/>
                      <a:pt x="84726" y="107171"/>
                    </a:cubicBezTo>
                    <a:cubicBezTo>
                      <a:pt x="98135" y="101462"/>
                      <a:pt x="126618" y="91522"/>
                      <a:pt x="163312" y="91261"/>
                    </a:cubicBezTo>
                    <a:close/>
                  </a:path>
                </a:pathLst>
              </a:custGeom>
              <a:solidFill>
                <a:srgbClr val="A36F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28"/>
              <p:cNvSpPr/>
              <p:nvPr/>
            </p:nvSpPr>
            <p:spPr>
              <a:xfrm>
                <a:off x="973141" y="3201590"/>
                <a:ext cx="280749" cy="439858"/>
              </a:xfrm>
              <a:custGeom>
                <a:avLst/>
                <a:gdLst/>
                <a:ahLst/>
                <a:cxnLst/>
                <a:rect l="l" t="t" r="r" b="b"/>
                <a:pathLst>
                  <a:path w="247902" h="388396" extrusionOk="0">
                    <a:moveTo>
                      <a:pt x="102477" y="364"/>
                    </a:moveTo>
                    <a:cubicBezTo>
                      <a:pt x="139975" y="-2268"/>
                      <a:pt x="166772" y="9826"/>
                      <a:pt x="182596" y="21919"/>
                    </a:cubicBezTo>
                    <a:cubicBezTo>
                      <a:pt x="198430" y="34012"/>
                      <a:pt x="229599" y="84474"/>
                      <a:pt x="220192" y="130977"/>
                    </a:cubicBezTo>
                    <a:cubicBezTo>
                      <a:pt x="210796" y="177480"/>
                      <a:pt x="209806" y="255163"/>
                      <a:pt x="219202" y="287811"/>
                    </a:cubicBezTo>
                    <a:cubicBezTo>
                      <a:pt x="228599" y="320459"/>
                      <a:pt x="247903" y="361035"/>
                      <a:pt x="247903" y="361035"/>
                    </a:cubicBezTo>
                    <a:cubicBezTo>
                      <a:pt x="247903" y="361035"/>
                      <a:pt x="139551" y="418424"/>
                      <a:pt x="19824" y="366973"/>
                    </a:cubicBezTo>
                    <a:cubicBezTo>
                      <a:pt x="19824" y="366973"/>
                      <a:pt x="33179" y="290291"/>
                      <a:pt x="27741" y="237850"/>
                    </a:cubicBezTo>
                    <a:cubicBezTo>
                      <a:pt x="22303" y="185408"/>
                      <a:pt x="-959" y="104768"/>
                      <a:pt x="31" y="68650"/>
                    </a:cubicBezTo>
                    <a:cubicBezTo>
                      <a:pt x="1020" y="32533"/>
                      <a:pt x="24816" y="5824"/>
                      <a:pt x="102466" y="37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28"/>
              <p:cNvSpPr/>
              <p:nvPr/>
            </p:nvSpPr>
            <p:spPr>
              <a:xfrm>
                <a:off x="893981" y="3492185"/>
                <a:ext cx="236843" cy="174251"/>
              </a:xfrm>
              <a:custGeom>
                <a:avLst/>
                <a:gdLst/>
                <a:ahLst/>
                <a:cxnLst/>
                <a:rect l="l" t="t" r="r" b="b"/>
                <a:pathLst>
                  <a:path w="209133" h="153864" extrusionOk="0">
                    <a:moveTo>
                      <a:pt x="946" y="0"/>
                    </a:moveTo>
                    <a:lnTo>
                      <a:pt x="208187" y="0"/>
                    </a:lnTo>
                    <a:cubicBezTo>
                      <a:pt x="208709" y="0"/>
                      <a:pt x="209133" y="424"/>
                      <a:pt x="209133" y="946"/>
                    </a:cubicBezTo>
                    <a:lnTo>
                      <a:pt x="209133" y="152919"/>
                    </a:lnTo>
                    <a:cubicBezTo>
                      <a:pt x="209133" y="153441"/>
                      <a:pt x="208709" y="153865"/>
                      <a:pt x="208187" y="153865"/>
                    </a:cubicBezTo>
                    <a:lnTo>
                      <a:pt x="946" y="153865"/>
                    </a:lnTo>
                    <a:cubicBezTo>
                      <a:pt x="424" y="153865"/>
                      <a:pt x="0" y="153441"/>
                      <a:pt x="0" y="152919"/>
                    </a:cubicBezTo>
                    <a:lnTo>
                      <a:pt x="0" y="946"/>
                    </a:lnTo>
                    <a:cubicBezTo>
                      <a:pt x="0" y="424"/>
                      <a:pt x="424" y="0"/>
                      <a:pt x="94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28"/>
              <p:cNvSpPr/>
              <p:nvPr/>
            </p:nvSpPr>
            <p:spPr>
              <a:xfrm>
                <a:off x="986969" y="3553911"/>
                <a:ext cx="50668" cy="50669"/>
              </a:xfrm>
              <a:custGeom>
                <a:avLst/>
                <a:gdLst/>
                <a:ahLst/>
                <a:cxnLst/>
                <a:rect l="l" t="t" r="r" b="b"/>
                <a:pathLst>
                  <a:path w="44740" h="44741" extrusionOk="0">
                    <a:moveTo>
                      <a:pt x="44741" y="22371"/>
                    </a:moveTo>
                    <a:cubicBezTo>
                      <a:pt x="44741" y="34725"/>
                      <a:pt x="34725" y="44741"/>
                      <a:pt x="22370" y="44741"/>
                    </a:cubicBezTo>
                    <a:cubicBezTo>
                      <a:pt x="10016" y="44741"/>
                      <a:pt x="0" y="34725"/>
                      <a:pt x="0" y="22371"/>
                    </a:cubicBezTo>
                    <a:cubicBezTo>
                      <a:pt x="0" y="10016"/>
                      <a:pt x="10016" y="0"/>
                      <a:pt x="22370" y="0"/>
                    </a:cubicBezTo>
                    <a:cubicBezTo>
                      <a:pt x="34725" y="0"/>
                      <a:pt x="44741" y="10016"/>
                      <a:pt x="44741" y="223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28"/>
              <p:cNvSpPr/>
              <p:nvPr/>
            </p:nvSpPr>
            <p:spPr>
              <a:xfrm>
                <a:off x="928676" y="3492185"/>
                <a:ext cx="124777" cy="161799"/>
              </a:xfrm>
              <a:custGeom>
                <a:avLst/>
                <a:gdLst/>
                <a:ahLst/>
                <a:cxnLst/>
                <a:rect l="l" t="t" r="r" b="b"/>
                <a:pathLst>
                  <a:path w="110178" h="142869" extrusionOk="0">
                    <a:moveTo>
                      <a:pt x="110178" y="142870"/>
                    </a:moveTo>
                    <a:lnTo>
                      <a:pt x="58945" y="0"/>
                    </a:lnTo>
                    <a:lnTo>
                      <a:pt x="0" y="0"/>
                    </a:lnTo>
                    <a:lnTo>
                      <a:pt x="73898" y="137606"/>
                    </a:lnTo>
                    <a:lnTo>
                      <a:pt x="110178" y="142870"/>
                    </a:ln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28"/>
              <p:cNvSpPr/>
              <p:nvPr/>
            </p:nvSpPr>
            <p:spPr>
              <a:xfrm>
                <a:off x="888867" y="3236886"/>
                <a:ext cx="188970" cy="436117"/>
              </a:xfrm>
              <a:custGeom>
                <a:avLst/>
                <a:gdLst/>
                <a:ahLst/>
                <a:cxnLst/>
                <a:rect l="l" t="t" r="r" b="b"/>
                <a:pathLst>
                  <a:path w="166861" h="385092" extrusionOk="0">
                    <a:moveTo>
                      <a:pt x="109000" y="1562"/>
                    </a:moveTo>
                    <a:cubicBezTo>
                      <a:pt x="137418" y="11610"/>
                      <a:pt x="125161" y="64813"/>
                      <a:pt x="98778" y="115612"/>
                    </a:cubicBezTo>
                    <a:cubicBezTo>
                      <a:pt x="72394" y="166411"/>
                      <a:pt x="52274" y="215546"/>
                      <a:pt x="52274" y="215546"/>
                    </a:cubicBezTo>
                    <a:cubicBezTo>
                      <a:pt x="52274" y="215546"/>
                      <a:pt x="123845" y="353054"/>
                      <a:pt x="132089" y="357197"/>
                    </a:cubicBezTo>
                    <a:cubicBezTo>
                      <a:pt x="140332" y="361330"/>
                      <a:pt x="171012" y="373869"/>
                      <a:pt x="166390" y="376512"/>
                    </a:cubicBezTo>
                    <a:cubicBezTo>
                      <a:pt x="161768" y="379155"/>
                      <a:pt x="150229" y="374533"/>
                      <a:pt x="150229" y="374533"/>
                    </a:cubicBezTo>
                    <a:cubicBezTo>
                      <a:pt x="150229" y="374533"/>
                      <a:pt x="148250" y="385093"/>
                      <a:pt x="141659" y="385093"/>
                    </a:cubicBezTo>
                    <a:cubicBezTo>
                      <a:pt x="135069" y="385093"/>
                      <a:pt x="109338" y="377502"/>
                      <a:pt x="97788" y="367616"/>
                    </a:cubicBezTo>
                    <a:cubicBezTo>
                      <a:pt x="86249" y="357719"/>
                      <a:pt x="3455" y="252837"/>
                      <a:pt x="160" y="219189"/>
                    </a:cubicBezTo>
                    <a:cubicBezTo>
                      <a:pt x="-3135" y="185551"/>
                      <a:pt x="45597" y="75134"/>
                      <a:pt x="52274" y="60865"/>
                    </a:cubicBezTo>
                    <a:cubicBezTo>
                      <a:pt x="59529" y="45368"/>
                      <a:pt x="76353" y="-9977"/>
                      <a:pt x="109000" y="1573"/>
                    </a:cubicBezTo>
                    <a:close/>
                  </a:path>
                </a:pathLst>
              </a:custGeom>
              <a:solidFill>
                <a:srgbClr val="B474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28"/>
              <p:cNvSpPr/>
              <p:nvPr/>
            </p:nvSpPr>
            <p:spPr>
              <a:xfrm>
                <a:off x="1107715" y="2973006"/>
                <a:ext cx="118304" cy="106319"/>
              </a:xfrm>
              <a:custGeom>
                <a:avLst/>
                <a:gdLst/>
                <a:ahLst/>
                <a:cxnLst/>
                <a:rect l="l" t="t" r="r" b="b"/>
                <a:pathLst>
                  <a:path w="104463" h="93880" extrusionOk="0">
                    <a:moveTo>
                      <a:pt x="19627" y="333"/>
                    </a:moveTo>
                    <a:cubicBezTo>
                      <a:pt x="43194" y="4477"/>
                      <a:pt x="84814" y="9447"/>
                      <a:pt x="99539" y="32274"/>
                    </a:cubicBezTo>
                    <a:cubicBezTo>
                      <a:pt x="114265" y="55101"/>
                      <a:pt x="95124" y="95699"/>
                      <a:pt x="53352" y="93818"/>
                    </a:cubicBezTo>
                    <a:cubicBezTo>
                      <a:pt x="11579" y="91936"/>
                      <a:pt x="1781" y="53579"/>
                      <a:pt x="454" y="38462"/>
                    </a:cubicBezTo>
                    <a:cubicBezTo>
                      <a:pt x="-873" y="23345"/>
                      <a:pt x="-558" y="-3223"/>
                      <a:pt x="19627" y="322"/>
                    </a:cubicBezTo>
                    <a:close/>
                  </a:path>
                </a:pathLst>
              </a:custGeom>
              <a:solidFill>
                <a:srgbClr val="2911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28"/>
              <p:cNvSpPr/>
              <p:nvPr/>
            </p:nvSpPr>
            <p:spPr>
              <a:xfrm>
                <a:off x="1028137" y="2991662"/>
                <a:ext cx="162234" cy="279821"/>
              </a:xfrm>
              <a:custGeom>
                <a:avLst/>
                <a:gdLst/>
                <a:ahLst/>
                <a:cxnLst/>
                <a:rect l="l" t="t" r="r" b="b"/>
                <a:pathLst>
                  <a:path w="143253" h="247083" extrusionOk="0">
                    <a:moveTo>
                      <a:pt x="132743" y="96902"/>
                    </a:moveTo>
                    <a:cubicBezTo>
                      <a:pt x="131558" y="97239"/>
                      <a:pt x="131449" y="102764"/>
                      <a:pt x="131297" y="109681"/>
                    </a:cubicBezTo>
                    <a:cubicBezTo>
                      <a:pt x="131254" y="111138"/>
                      <a:pt x="131221" y="112650"/>
                      <a:pt x="131177" y="114194"/>
                    </a:cubicBezTo>
                    <a:cubicBezTo>
                      <a:pt x="130862" y="124276"/>
                      <a:pt x="130014" y="135466"/>
                      <a:pt x="125696" y="137859"/>
                    </a:cubicBezTo>
                    <a:cubicBezTo>
                      <a:pt x="118453" y="141861"/>
                      <a:pt x="108328" y="141872"/>
                      <a:pt x="103293" y="142013"/>
                    </a:cubicBezTo>
                    <a:cubicBezTo>
                      <a:pt x="103021" y="142024"/>
                      <a:pt x="102771" y="142035"/>
                      <a:pt x="102532" y="142046"/>
                    </a:cubicBezTo>
                    <a:cubicBezTo>
                      <a:pt x="102369" y="142046"/>
                      <a:pt x="102227" y="142057"/>
                      <a:pt x="102075" y="142068"/>
                    </a:cubicBezTo>
                    <a:cubicBezTo>
                      <a:pt x="101934" y="142068"/>
                      <a:pt x="101803" y="142079"/>
                      <a:pt x="101672" y="142089"/>
                    </a:cubicBezTo>
                    <a:cubicBezTo>
                      <a:pt x="97562" y="142350"/>
                      <a:pt x="91460" y="143547"/>
                      <a:pt x="92581" y="164667"/>
                    </a:cubicBezTo>
                    <a:cubicBezTo>
                      <a:pt x="93113" y="174716"/>
                      <a:pt x="94897" y="185015"/>
                      <a:pt x="95735" y="189408"/>
                    </a:cubicBezTo>
                    <a:cubicBezTo>
                      <a:pt x="96006" y="190811"/>
                      <a:pt x="96169" y="191616"/>
                      <a:pt x="96169" y="191616"/>
                    </a:cubicBezTo>
                    <a:cubicBezTo>
                      <a:pt x="96169" y="191616"/>
                      <a:pt x="110764" y="204405"/>
                      <a:pt x="115995" y="217815"/>
                    </a:cubicBezTo>
                    <a:cubicBezTo>
                      <a:pt x="118779" y="224927"/>
                      <a:pt x="118932" y="232225"/>
                      <a:pt x="112853" y="237869"/>
                    </a:cubicBezTo>
                    <a:cubicBezTo>
                      <a:pt x="111852" y="238804"/>
                      <a:pt x="110808" y="239663"/>
                      <a:pt x="109731" y="240436"/>
                    </a:cubicBezTo>
                    <a:cubicBezTo>
                      <a:pt x="92124" y="253236"/>
                      <a:pt x="66056" y="245623"/>
                      <a:pt x="49623" y="233845"/>
                    </a:cubicBezTo>
                    <a:cubicBezTo>
                      <a:pt x="32190" y="221360"/>
                      <a:pt x="19053" y="210082"/>
                      <a:pt x="7318" y="205145"/>
                    </a:cubicBezTo>
                    <a:cubicBezTo>
                      <a:pt x="-2253" y="201121"/>
                      <a:pt x="-1100" y="196891"/>
                      <a:pt x="3218" y="194433"/>
                    </a:cubicBezTo>
                    <a:cubicBezTo>
                      <a:pt x="4185" y="193867"/>
                      <a:pt x="5317" y="193410"/>
                      <a:pt x="6524" y="193051"/>
                    </a:cubicBezTo>
                    <a:cubicBezTo>
                      <a:pt x="12527" y="191301"/>
                      <a:pt x="28590" y="188266"/>
                      <a:pt x="31233" y="166570"/>
                    </a:cubicBezTo>
                    <a:cubicBezTo>
                      <a:pt x="31494" y="164525"/>
                      <a:pt x="31624" y="162307"/>
                      <a:pt x="31613" y="159914"/>
                    </a:cubicBezTo>
                    <a:cubicBezTo>
                      <a:pt x="31613" y="158359"/>
                      <a:pt x="31581" y="156815"/>
                      <a:pt x="31516" y="155270"/>
                    </a:cubicBezTo>
                    <a:cubicBezTo>
                      <a:pt x="31516" y="154857"/>
                      <a:pt x="31494" y="154444"/>
                      <a:pt x="31472" y="154042"/>
                    </a:cubicBezTo>
                    <a:cubicBezTo>
                      <a:pt x="31429" y="153128"/>
                      <a:pt x="31385" y="152225"/>
                      <a:pt x="31320" y="151323"/>
                    </a:cubicBezTo>
                    <a:cubicBezTo>
                      <a:pt x="31287" y="150659"/>
                      <a:pt x="31244" y="150007"/>
                      <a:pt x="31189" y="149354"/>
                    </a:cubicBezTo>
                    <a:cubicBezTo>
                      <a:pt x="31037" y="147266"/>
                      <a:pt x="30841" y="145189"/>
                      <a:pt x="30602" y="143133"/>
                    </a:cubicBezTo>
                    <a:cubicBezTo>
                      <a:pt x="30536" y="142503"/>
                      <a:pt x="30472" y="141894"/>
                      <a:pt x="30385" y="141274"/>
                    </a:cubicBezTo>
                    <a:cubicBezTo>
                      <a:pt x="30210" y="139849"/>
                      <a:pt x="30014" y="138424"/>
                      <a:pt x="29808" y="137011"/>
                    </a:cubicBezTo>
                    <a:cubicBezTo>
                      <a:pt x="29710" y="136336"/>
                      <a:pt x="29612" y="135673"/>
                      <a:pt x="29504" y="135010"/>
                    </a:cubicBezTo>
                    <a:cubicBezTo>
                      <a:pt x="29079" y="132345"/>
                      <a:pt x="28601" y="129724"/>
                      <a:pt x="28090" y="127147"/>
                    </a:cubicBezTo>
                    <a:cubicBezTo>
                      <a:pt x="27839" y="125864"/>
                      <a:pt x="27579" y="124591"/>
                      <a:pt x="27296" y="123340"/>
                    </a:cubicBezTo>
                    <a:cubicBezTo>
                      <a:pt x="27024" y="122079"/>
                      <a:pt x="26741" y="120839"/>
                      <a:pt x="26448" y="119610"/>
                    </a:cubicBezTo>
                    <a:cubicBezTo>
                      <a:pt x="24729" y="112280"/>
                      <a:pt x="22750" y="105526"/>
                      <a:pt x="20869" y="99643"/>
                    </a:cubicBezTo>
                    <a:cubicBezTo>
                      <a:pt x="19716" y="96065"/>
                      <a:pt x="18595" y="92813"/>
                      <a:pt x="17584" y="89942"/>
                    </a:cubicBezTo>
                    <a:cubicBezTo>
                      <a:pt x="12103" y="74434"/>
                      <a:pt x="7796" y="31585"/>
                      <a:pt x="35028" y="12183"/>
                    </a:cubicBezTo>
                    <a:cubicBezTo>
                      <a:pt x="45719" y="4581"/>
                      <a:pt x="58682" y="514"/>
                      <a:pt x="71330" y="46"/>
                    </a:cubicBezTo>
                    <a:cubicBezTo>
                      <a:pt x="90917" y="-682"/>
                      <a:pt x="109753" y="7202"/>
                      <a:pt x="118181" y="23820"/>
                    </a:cubicBezTo>
                    <a:cubicBezTo>
                      <a:pt x="118181" y="23820"/>
                      <a:pt x="119106" y="26310"/>
                      <a:pt x="120444" y="30301"/>
                    </a:cubicBezTo>
                    <a:cubicBezTo>
                      <a:pt x="123021" y="37990"/>
                      <a:pt x="127175" y="51269"/>
                      <a:pt x="129339" y="63080"/>
                    </a:cubicBezTo>
                    <a:cubicBezTo>
                      <a:pt x="130133" y="67387"/>
                      <a:pt x="132330" y="72378"/>
                      <a:pt x="135212" y="76739"/>
                    </a:cubicBezTo>
                    <a:cubicBezTo>
                      <a:pt x="137126" y="79654"/>
                      <a:pt x="139356" y="82286"/>
                      <a:pt x="141661" y="84254"/>
                    </a:cubicBezTo>
                    <a:cubicBezTo>
                      <a:pt x="147447" y="89159"/>
                      <a:pt x="135832" y="96043"/>
                      <a:pt x="132743" y="96902"/>
                    </a:cubicBezTo>
                    <a:close/>
                  </a:path>
                </a:pathLst>
              </a:custGeom>
              <a:solidFill>
                <a:srgbClr val="B474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28"/>
              <p:cNvSpPr/>
              <p:nvPr/>
            </p:nvSpPr>
            <p:spPr>
              <a:xfrm>
                <a:off x="1028134" y="3104325"/>
                <a:ext cx="133452" cy="167030"/>
              </a:xfrm>
              <a:custGeom>
                <a:avLst/>
                <a:gdLst/>
                <a:ahLst/>
                <a:cxnLst/>
                <a:rect l="l" t="t" r="r" b="b"/>
                <a:pathLst>
                  <a:path w="117838" h="147488" extrusionOk="0">
                    <a:moveTo>
                      <a:pt x="92583" y="65067"/>
                    </a:moveTo>
                    <a:cubicBezTo>
                      <a:pt x="91452" y="43947"/>
                      <a:pt x="97564" y="42762"/>
                      <a:pt x="101675" y="42490"/>
                    </a:cubicBezTo>
                    <a:cubicBezTo>
                      <a:pt x="102871" y="42414"/>
                      <a:pt x="104763" y="42392"/>
                      <a:pt x="106971" y="42305"/>
                    </a:cubicBezTo>
                    <a:cubicBezTo>
                      <a:pt x="93366" y="42229"/>
                      <a:pt x="44982" y="22403"/>
                      <a:pt x="20828" y="0"/>
                    </a:cubicBezTo>
                    <a:cubicBezTo>
                      <a:pt x="25884" y="15748"/>
                      <a:pt x="31540" y="37629"/>
                      <a:pt x="31616" y="60326"/>
                    </a:cubicBezTo>
                    <a:cubicBezTo>
                      <a:pt x="31703" y="88091"/>
                      <a:pt x="13095" y="91538"/>
                      <a:pt x="6527" y="93463"/>
                    </a:cubicBezTo>
                    <a:cubicBezTo>
                      <a:pt x="-42" y="95377"/>
                      <a:pt x="-4404" y="100630"/>
                      <a:pt x="7320" y="105556"/>
                    </a:cubicBezTo>
                    <a:cubicBezTo>
                      <a:pt x="19044" y="110483"/>
                      <a:pt x="32192" y="121772"/>
                      <a:pt x="49614" y="134256"/>
                    </a:cubicBezTo>
                    <a:cubicBezTo>
                      <a:pt x="67048" y="146741"/>
                      <a:pt x="95324" y="154550"/>
                      <a:pt x="112844" y="138280"/>
                    </a:cubicBezTo>
                    <a:cubicBezTo>
                      <a:pt x="130364" y="122000"/>
                      <a:pt x="96161" y="92027"/>
                      <a:pt x="96161" y="92027"/>
                    </a:cubicBezTo>
                    <a:cubicBezTo>
                      <a:pt x="96161" y="92027"/>
                      <a:pt x="93279" y="78335"/>
                      <a:pt x="92572" y="65078"/>
                    </a:cubicBezTo>
                    <a:close/>
                  </a:path>
                </a:pathLst>
              </a:custGeom>
              <a:solidFill>
                <a:srgbClr val="A36F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28"/>
              <p:cNvSpPr/>
              <p:nvPr/>
            </p:nvSpPr>
            <p:spPr>
              <a:xfrm>
                <a:off x="970004" y="2971247"/>
                <a:ext cx="201029" cy="210117"/>
              </a:xfrm>
              <a:custGeom>
                <a:avLst/>
                <a:gdLst/>
                <a:ahLst/>
                <a:cxnLst/>
                <a:rect l="l" t="t" r="r" b="b"/>
                <a:pathLst>
                  <a:path w="177509" h="185534" extrusionOk="0">
                    <a:moveTo>
                      <a:pt x="174330" y="43867"/>
                    </a:moveTo>
                    <a:cubicBezTo>
                      <a:pt x="174330" y="43867"/>
                      <a:pt x="166283" y="60920"/>
                      <a:pt x="150568" y="69555"/>
                    </a:cubicBezTo>
                    <a:cubicBezTo>
                      <a:pt x="138267" y="76319"/>
                      <a:pt x="135320" y="89065"/>
                      <a:pt x="133222" y="107390"/>
                    </a:cubicBezTo>
                    <a:cubicBezTo>
                      <a:pt x="131122" y="125704"/>
                      <a:pt x="127001" y="173578"/>
                      <a:pt x="106968" y="180516"/>
                    </a:cubicBezTo>
                    <a:cubicBezTo>
                      <a:pt x="86936" y="187455"/>
                      <a:pt x="53646" y="184029"/>
                      <a:pt x="32254" y="185432"/>
                    </a:cubicBezTo>
                    <a:cubicBezTo>
                      <a:pt x="10863" y="186835"/>
                      <a:pt x="-3232" y="173556"/>
                      <a:pt x="640" y="162061"/>
                    </a:cubicBezTo>
                    <a:cubicBezTo>
                      <a:pt x="4511" y="150565"/>
                      <a:pt x="34310" y="126128"/>
                      <a:pt x="35919" y="90327"/>
                    </a:cubicBezTo>
                    <a:cubicBezTo>
                      <a:pt x="37529" y="54525"/>
                      <a:pt x="66446" y="1714"/>
                      <a:pt x="116582" y="72"/>
                    </a:cubicBezTo>
                    <a:cubicBezTo>
                      <a:pt x="166718" y="-1570"/>
                      <a:pt x="185674" y="25270"/>
                      <a:pt x="174330" y="43867"/>
                    </a:cubicBezTo>
                    <a:close/>
                  </a:path>
                </a:pathLst>
              </a:custGeom>
              <a:solidFill>
                <a:srgbClr val="2911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28"/>
              <p:cNvSpPr/>
              <p:nvPr/>
            </p:nvSpPr>
            <p:spPr>
              <a:xfrm>
                <a:off x="1151687" y="3106958"/>
                <a:ext cx="25011" cy="13964"/>
              </a:xfrm>
              <a:custGeom>
                <a:avLst/>
                <a:gdLst/>
                <a:ahLst/>
                <a:cxnLst/>
                <a:rect l="l" t="t" r="r" b="b"/>
                <a:pathLst>
                  <a:path w="22085" h="12330" extrusionOk="0">
                    <a:moveTo>
                      <a:pt x="22086" y="7765"/>
                    </a:moveTo>
                    <a:cubicBezTo>
                      <a:pt x="22042" y="9223"/>
                      <a:pt x="22010" y="10734"/>
                      <a:pt x="21966" y="12278"/>
                    </a:cubicBezTo>
                    <a:cubicBezTo>
                      <a:pt x="20346" y="12409"/>
                      <a:pt x="18703" y="12289"/>
                      <a:pt x="17072" y="11985"/>
                    </a:cubicBezTo>
                    <a:cubicBezTo>
                      <a:pt x="11395" y="10941"/>
                      <a:pt x="5740" y="7613"/>
                      <a:pt x="1009" y="4318"/>
                    </a:cubicBezTo>
                    <a:cubicBezTo>
                      <a:pt x="-1373" y="2665"/>
                      <a:pt x="901" y="-1261"/>
                      <a:pt x="3293" y="403"/>
                    </a:cubicBezTo>
                    <a:cubicBezTo>
                      <a:pt x="7230" y="3143"/>
                      <a:pt x="12222" y="6471"/>
                      <a:pt x="17192" y="7548"/>
                    </a:cubicBezTo>
                    <a:cubicBezTo>
                      <a:pt x="18834" y="7896"/>
                      <a:pt x="20487" y="8004"/>
                      <a:pt x="22086" y="7765"/>
                    </a:cubicBezTo>
                    <a:close/>
                  </a:path>
                </a:pathLst>
              </a:custGeom>
              <a:solidFill>
                <a:srgbClr val="2911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28"/>
              <p:cNvSpPr/>
              <p:nvPr/>
            </p:nvSpPr>
            <p:spPr>
              <a:xfrm>
                <a:off x="1136077" y="3079031"/>
                <a:ext cx="25989" cy="13700"/>
              </a:xfrm>
              <a:custGeom>
                <a:avLst/>
                <a:gdLst/>
                <a:ahLst/>
                <a:cxnLst/>
                <a:rect l="l" t="t" r="r" b="b"/>
                <a:pathLst>
                  <a:path w="22948" h="12097" extrusionOk="0">
                    <a:moveTo>
                      <a:pt x="12" y="7006"/>
                    </a:moveTo>
                    <a:cubicBezTo>
                      <a:pt x="283" y="10301"/>
                      <a:pt x="5645" y="12552"/>
                      <a:pt x="11975" y="12019"/>
                    </a:cubicBezTo>
                    <a:cubicBezTo>
                      <a:pt x="18304" y="11497"/>
                      <a:pt x="23220" y="8387"/>
                      <a:pt x="22937" y="5092"/>
                    </a:cubicBezTo>
                    <a:cubicBezTo>
                      <a:pt x="22654" y="1796"/>
                      <a:pt x="17304" y="-455"/>
                      <a:pt x="10974" y="78"/>
                    </a:cubicBezTo>
                    <a:cubicBezTo>
                      <a:pt x="4645" y="600"/>
                      <a:pt x="-271" y="3710"/>
                      <a:pt x="12" y="700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28"/>
              <p:cNvSpPr/>
              <p:nvPr/>
            </p:nvSpPr>
            <p:spPr>
              <a:xfrm>
                <a:off x="1163378" y="3064782"/>
                <a:ext cx="9593" cy="12747"/>
              </a:xfrm>
              <a:custGeom>
                <a:avLst/>
                <a:gdLst/>
                <a:ahLst/>
                <a:cxnLst/>
                <a:rect l="l" t="t" r="r" b="b"/>
                <a:pathLst>
                  <a:path w="8471" h="11256" extrusionOk="0">
                    <a:moveTo>
                      <a:pt x="27" y="5982"/>
                    </a:moveTo>
                    <a:cubicBezTo>
                      <a:pt x="288" y="9081"/>
                      <a:pt x="2376" y="11441"/>
                      <a:pt x="4703" y="11246"/>
                    </a:cubicBezTo>
                    <a:cubicBezTo>
                      <a:pt x="7030" y="11050"/>
                      <a:pt x="8705" y="8385"/>
                      <a:pt x="8445" y="5275"/>
                    </a:cubicBezTo>
                    <a:cubicBezTo>
                      <a:pt x="8183" y="2176"/>
                      <a:pt x="6095" y="-184"/>
                      <a:pt x="3768" y="11"/>
                    </a:cubicBezTo>
                    <a:cubicBezTo>
                      <a:pt x="1441" y="207"/>
                      <a:pt x="-234" y="2882"/>
                      <a:pt x="27" y="5982"/>
                    </a:cubicBezTo>
                    <a:close/>
                  </a:path>
                </a:pathLst>
              </a:custGeom>
              <a:solidFill>
                <a:srgbClr val="2911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28"/>
              <p:cNvSpPr/>
              <p:nvPr/>
            </p:nvSpPr>
            <p:spPr>
              <a:xfrm>
                <a:off x="1141456" y="3045996"/>
                <a:ext cx="27733" cy="18804"/>
              </a:xfrm>
              <a:custGeom>
                <a:avLst/>
                <a:gdLst/>
                <a:ahLst/>
                <a:cxnLst/>
                <a:rect l="l" t="t" r="r" b="b"/>
                <a:pathLst>
                  <a:path w="24488" h="16604" extrusionOk="0">
                    <a:moveTo>
                      <a:pt x="20014" y="8494"/>
                    </a:moveTo>
                    <a:cubicBezTo>
                      <a:pt x="15392" y="7156"/>
                      <a:pt x="9487" y="8418"/>
                      <a:pt x="7964" y="13605"/>
                    </a:cubicBezTo>
                    <a:cubicBezTo>
                      <a:pt x="6540" y="18445"/>
                      <a:pt x="-1269" y="17042"/>
                      <a:pt x="178" y="12148"/>
                    </a:cubicBezTo>
                    <a:cubicBezTo>
                      <a:pt x="2875" y="3013"/>
                      <a:pt x="12293" y="-1947"/>
                      <a:pt x="21483" y="718"/>
                    </a:cubicBezTo>
                    <a:cubicBezTo>
                      <a:pt x="26333" y="2121"/>
                      <a:pt x="24930" y="9929"/>
                      <a:pt x="20014" y="8505"/>
                    </a:cubicBezTo>
                    <a:lnTo>
                      <a:pt x="20014" y="8505"/>
                    </a:lnTo>
                    <a:close/>
                  </a:path>
                </a:pathLst>
              </a:custGeom>
              <a:solidFill>
                <a:srgbClr val="2911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612" name="Google Shape;612;p28"/>
            <p:cNvCxnSpPr/>
            <p:nvPr/>
          </p:nvCxnSpPr>
          <p:spPr>
            <a:xfrm>
              <a:off x="4967819" y="4036475"/>
              <a:ext cx="3778800" cy="0"/>
            </a:xfrm>
            <a:prstGeom prst="straightConnector1">
              <a:avLst/>
            </a:prstGeom>
            <a:noFill/>
            <a:ln w="9525" cap="flat" cmpd="sng">
              <a:solidFill>
                <a:schemeClr val="dk1"/>
              </a:solidFill>
              <a:prstDash val="solid"/>
              <a:round/>
              <a:headEnd type="none" w="med" len="med"/>
              <a:tailEnd type="none" w="med" len="med"/>
            </a:ln>
          </p:spPr>
        </p:cxnSp>
      </p:grpSp>
      <p:sp>
        <p:nvSpPr>
          <p:cNvPr id="2" name="Rectangle 1">
            <a:extLst>
              <a:ext uri="{FF2B5EF4-FFF2-40B4-BE49-F238E27FC236}">
                <a16:creationId xmlns:a16="http://schemas.microsoft.com/office/drawing/2014/main" id="{136866D1-177F-5257-8CB7-32552B5DA5EE}"/>
              </a:ext>
            </a:extLst>
          </p:cNvPr>
          <p:cNvSpPr/>
          <p:nvPr/>
        </p:nvSpPr>
        <p:spPr>
          <a:xfrm>
            <a:off x="119951" y="4180989"/>
            <a:ext cx="8845677" cy="8053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10000"/>
                  </a:schemeClr>
                </a:solidFill>
              </a:rPr>
              <a:t>Nội</a:t>
            </a:r>
            <a:r>
              <a:rPr lang="en-US" b="1" dirty="0">
                <a:solidFill>
                  <a:schemeClr val="bg1">
                    <a:lumMod val="10000"/>
                  </a:schemeClr>
                </a:solidFill>
              </a:rPr>
              <a:t> dung </a:t>
            </a:r>
            <a:r>
              <a:rPr lang="en-US" b="1" dirty="0" err="1">
                <a:solidFill>
                  <a:schemeClr val="bg1">
                    <a:lumMod val="10000"/>
                  </a:schemeClr>
                </a:solidFill>
              </a:rPr>
              <a:t>thực</a:t>
            </a:r>
            <a:r>
              <a:rPr lang="en-US" b="1" dirty="0">
                <a:solidFill>
                  <a:schemeClr val="bg1">
                    <a:lumMod val="10000"/>
                  </a:schemeClr>
                </a:solidFill>
              </a:rPr>
              <a:t> </a:t>
            </a:r>
            <a:r>
              <a:rPr lang="en-US" b="1" dirty="0" err="1">
                <a:solidFill>
                  <a:schemeClr val="bg1">
                    <a:lumMod val="10000"/>
                  </a:schemeClr>
                </a:solidFill>
              </a:rPr>
              <a:t>hiện</a:t>
            </a:r>
            <a:r>
              <a:rPr lang="en-US" b="1" dirty="0">
                <a:solidFill>
                  <a:schemeClr val="bg1">
                    <a:lumMod val="10000"/>
                  </a:schemeClr>
                </a:solidFill>
              </a:rPr>
              <a:t>: </a:t>
            </a:r>
            <a:r>
              <a:rPr lang="en-US" sz="1400" b="1" dirty="0">
                <a:solidFill>
                  <a:schemeClr val="bg1">
                    <a:lumMod val="10000"/>
                  </a:schemeClr>
                </a:solidFill>
              </a:rPr>
              <a:t>“</a:t>
            </a:r>
            <a:r>
              <a:rPr lang="en-US" sz="1400" b="1" dirty="0" err="1">
                <a:solidFill>
                  <a:schemeClr val="bg1">
                    <a:lumMod val="10000"/>
                  </a:schemeClr>
                </a:solidFill>
              </a:rPr>
              <a:t>Điều</a:t>
            </a:r>
            <a:r>
              <a:rPr lang="en-US" sz="1400" b="1" dirty="0">
                <a:solidFill>
                  <a:schemeClr val="bg1">
                    <a:lumMod val="10000"/>
                  </a:schemeClr>
                </a:solidFill>
              </a:rPr>
              <a:t> </a:t>
            </a:r>
            <a:r>
              <a:rPr lang="en-US" sz="1400" b="1" dirty="0" err="1">
                <a:solidFill>
                  <a:schemeClr val="bg1">
                    <a:lumMod val="10000"/>
                  </a:schemeClr>
                </a:solidFill>
              </a:rPr>
              <a:t>khiển</a:t>
            </a:r>
            <a:r>
              <a:rPr lang="en-US" sz="1400" b="1" dirty="0">
                <a:solidFill>
                  <a:schemeClr val="bg1">
                    <a:lumMod val="10000"/>
                  </a:schemeClr>
                </a:solidFill>
              </a:rPr>
              <a:t> LED Light Diode </a:t>
            </a:r>
            <a:r>
              <a:rPr lang="en-US" sz="1400" b="1" dirty="0" err="1">
                <a:solidFill>
                  <a:schemeClr val="bg1">
                    <a:lumMod val="10000"/>
                  </a:schemeClr>
                </a:solidFill>
              </a:rPr>
              <a:t>bằng</a:t>
            </a:r>
            <a:r>
              <a:rPr lang="en-US" sz="1400" b="1" dirty="0">
                <a:solidFill>
                  <a:schemeClr val="bg1">
                    <a:lumMod val="10000"/>
                  </a:schemeClr>
                </a:solidFill>
              </a:rPr>
              <a:t> Blynk </a:t>
            </a:r>
            <a:r>
              <a:rPr lang="en-US" sz="1400" b="1" dirty="0" err="1">
                <a:solidFill>
                  <a:schemeClr val="bg1">
                    <a:lumMod val="10000"/>
                  </a:schemeClr>
                </a:solidFill>
              </a:rPr>
              <a:t>sử</a:t>
            </a:r>
            <a:r>
              <a:rPr lang="en-US" sz="1400" b="1" dirty="0">
                <a:solidFill>
                  <a:schemeClr val="bg1">
                    <a:lumMod val="10000"/>
                  </a:schemeClr>
                </a:solidFill>
              </a:rPr>
              <a:t> </a:t>
            </a:r>
            <a:r>
              <a:rPr lang="en-US" sz="1400" b="1" dirty="0" err="1">
                <a:solidFill>
                  <a:schemeClr val="bg1">
                    <a:lumMod val="10000"/>
                  </a:schemeClr>
                </a:solidFill>
              </a:rPr>
              <a:t>dụng</a:t>
            </a:r>
            <a:r>
              <a:rPr lang="en-US" sz="1400" b="1" dirty="0">
                <a:solidFill>
                  <a:schemeClr val="bg1">
                    <a:lumMod val="10000"/>
                  </a:schemeClr>
                </a:solidFill>
              </a:rPr>
              <a:t> ESP32 board </a:t>
            </a:r>
            <a:r>
              <a:rPr lang="en-US" sz="1400" b="1" dirty="0" err="1">
                <a:solidFill>
                  <a:schemeClr val="bg1">
                    <a:lumMod val="10000"/>
                  </a:schemeClr>
                </a:solidFill>
              </a:rPr>
              <a:t>và</a:t>
            </a:r>
            <a:r>
              <a:rPr lang="en-US" sz="1400" b="1" dirty="0">
                <a:solidFill>
                  <a:schemeClr val="bg1">
                    <a:lumMod val="10000"/>
                  </a:schemeClr>
                </a:solidFill>
              </a:rPr>
              <a:t> </a:t>
            </a:r>
            <a:r>
              <a:rPr lang="en-US" sz="1400" b="1" dirty="0" err="1">
                <a:solidFill>
                  <a:schemeClr val="bg1">
                    <a:lumMod val="10000"/>
                  </a:schemeClr>
                </a:solidFill>
              </a:rPr>
              <a:t>hiển</a:t>
            </a:r>
            <a:r>
              <a:rPr lang="en-US" sz="1400" b="1" dirty="0">
                <a:solidFill>
                  <a:schemeClr val="bg1">
                    <a:lumMod val="10000"/>
                  </a:schemeClr>
                </a:solidFill>
              </a:rPr>
              <a:t> </a:t>
            </a:r>
            <a:r>
              <a:rPr lang="en-US" sz="1400" b="1" dirty="0" err="1">
                <a:solidFill>
                  <a:schemeClr val="bg1">
                    <a:lumMod val="10000"/>
                  </a:schemeClr>
                </a:solidFill>
              </a:rPr>
              <a:t>thị</a:t>
            </a:r>
            <a:r>
              <a:rPr lang="en-US" sz="1400" b="1" dirty="0">
                <a:solidFill>
                  <a:schemeClr val="bg1">
                    <a:lumMod val="10000"/>
                  </a:schemeClr>
                </a:solidFill>
              </a:rPr>
              <a:t> </a:t>
            </a:r>
            <a:r>
              <a:rPr lang="en-US" sz="1400" b="1" dirty="0" err="1">
                <a:solidFill>
                  <a:schemeClr val="bg1">
                    <a:lumMod val="10000"/>
                  </a:schemeClr>
                </a:solidFill>
              </a:rPr>
              <a:t>kết</a:t>
            </a:r>
            <a:r>
              <a:rPr lang="en-US" sz="1400" b="1" dirty="0">
                <a:solidFill>
                  <a:schemeClr val="bg1">
                    <a:lumMod val="10000"/>
                  </a:schemeClr>
                </a:solidFill>
              </a:rPr>
              <a:t> </a:t>
            </a:r>
            <a:r>
              <a:rPr lang="en-US" sz="1400" b="1" dirty="0" err="1">
                <a:solidFill>
                  <a:schemeClr val="bg1">
                    <a:lumMod val="10000"/>
                  </a:schemeClr>
                </a:solidFill>
              </a:rPr>
              <a:t>quả</a:t>
            </a:r>
            <a:r>
              <a:rPr lang="en-US" sz="1400" b="1" dirty="0">
                <a:solidFill>
                  <a:schemeClr val="bg1">
                    <a:lumMod val="10000"/>
                  </a:schemeClr>
                </a:solidFill>
              </a:rPr>
              <a:t> </a:t>
            </a:r>
            <a:r>
              <a:rPr lang="en-US" sz="1400" b="1" dirty="0" err="1">
                <a:solidFill>
                  <a:schemeClr val="bg1">
                    <a:lumMod val="10000"/>
                  </a:schemeClr>
                </a:solidFill>
              </a:rPr>
              <a:t>trên</a:t>
            </a:r>
            <a:r>
              <a:rPr lang="en-US" sz="1400" b="1" dirty="0">
                <a:solidFill>
                  <a:schemeClr val="bg1">
                    <a:lumMod val="10000"/>
                  </a:schemeClr>
                </a:solidFill>
              </a:rPr>
              <a:t> </a:t>
            </a:r>
            <a:r>
              <a:rPr lang="en-US" sz="1400" b="1" dirty="0" err="1">
                <a:solidFill>
                  <a:schemeClr val="bg1">
                    <a:lumMod val="10000"/>
                  </a:schemeClr>
                </a:solidFill>
              </a:rPr>
              <a:t>màn</a:t>
            </a:r>
            <a:r>
              <a:rPr lang="en-US" sz="1400" b="1" dirty="0">
                <a:solidFill>
                  <a:schemeClr val="bg1">
                    <a:lumMod val="10000"/>
                  </a:schemeClr>
                </a:solidFill>
              </a:rPr>
              <a:t> </a:t>
            </a:r>
            <a:r>
              <a:rPr lang="en-US" sz="1400" b="1" dirty="0" err="1">
                <a:solidFill>
                  <a:schemeClr val="bg1">
                    <a:lumMod val="10000"/>
                  </a:schemeClr>
                </a:solidFill>
              </a:rPr>
              <a:t>hình</a:t>
            </a:r>
            <a:r>
              <a:rPr lang="en-US" sz="1400" b="1" dirty="0">
                <a:solidFill>
                  <a:schemeClr val="bg1">
                    <a:lumMod val="10000"/>
                  </a:schemeClr>
                </a:solidFill>
              </a:rPr>
              <a:t> laptop/</a:t>
            </a:r>
            <a:r>
              <a:rPr lang="en-US" sz="1400" b="1" dirty="0" err="1">
                <a:solidFill>
                  <a:schemeClr val="bg1">
                    <a:lumMod val="10000"/>
                  </a:schemeClr>
                </a:solidFill>
              </a:rPr>
              <a:t>điện</a:t>
            </a:r>
            <a:r>
              <a:rPr lang="en-US" sz="1400" b="1" dirty="0">
                <a:solidFill>
                  <a:schemeClr val="bg1">
                    <a:lumMod val="10000"/>
                  </a:schemeClr>
                </a:solidFill>
              </a:rPr>
              <a:t> </a:t>
            </a:r>
            <a:r>
              <a:rPr lang="en-US" sz="1400" b="1" dirty="0" err="1">
                <a:solidFill>
                  <a:schemeClr val="bg1">
                    <a:lumMod val="10000"/>
                  </a:schemeClr>
                </a:solidFill>
              </a:rPr>
              <a:t>thoại</a:t>
            </a:r>
            <a:r>
              <a:rPr lang="en-US" sz="1400" b="1" dirty="0">
                <a:solidFill>
                  <a:schemeClr val="bg1">
                    <a:lumMod val="10000"/>
                  </a:schemeClr>
                </a:solidFill>
              </a:rPr>
              <a:t>”.</a:t>
            </a:r>
          </a:p>
          <a:p>
            <a:pPr algn="ctr"/>
            <a:endParaRPr lang="en-US" dirty="0">
              <a:solidFill>
                <a:schemeClr val="bg1">
                  <a:lumMod val="1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80" name="Google Shape;880;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 dirty="0"/>
              <a:t>02.Giới </a:t>
            </a:r>
            <a:r>
              <a:rPr lang="en-US" altLang="ko" dirty="0" err="1"/>
              <a:t>thiệu</a:t>
            </a:r>
            <a:r>
              <a:rPr lang="en-US" altLang="ko" dirty="0"/>
              <a:t> </a:t>
            </a:r>
            <a:r>
              <a:rPr lang="en-US" altLang="ko" dirty="0" err="1"/>
              <a:t>về</a:t>
            </a:r>
            <a:r>
              <a:rPr lang="en-US" altLang="ko" dirty="0"/>
              <a:t> </a:t>
            </a:r>
            <a:r>
              <a:rPr lang="en-US" altLang="ko" dirty="0" err="1"/>
              <a:t>các</a:t>
            </a:r>
            <a:r>
              <a:rPr lang="en-US" altLang="ko" dirty="0"/>
              <a:t> </a:t>
            </a:r>
            <a:r>
              <a:rPr lang="en-US" altLang="ko" dirty="0" err="1"/>
              <a:t>linh</a:t>
            </a:r>
            <a:r>
              <a:rPr lang="en-US" altLang="ko" dirty="0"/>
              <a:t> </a:t>
            </a:r>
            <a:r>
              <a:rPr lang="en-US" altLang="ko" dirty="0" err="1"/>
              <a:t>kiện</a:t>
            </a:r>
            <a:r>
              <a:rPr lang="en-US" altLang="ko" dirty="0"/>
              <a:t>:</a:t>
            </a:r>
            <a:endParaRPr dirty="0"/>
          </a:p>
        </p:txBody>
      </p:sp>
      <p:sp>
        <p:nvSpPr>
          <p:cNvPr id="881" name="Google Shape;881;p33"/>
          <p:cNvSpPr txBox="1">
            <a:spLocks noGrp="1"/>
          </p:cNvSpPr>
          <p:nvPr>
            <p:ph type="subTitle" idx="3"/>
          </p:nvPr>
        </p:nvSpPr>
        <p:spPr>
          <a:xfrm>
            <a:off x="4861614" y="1411850"/>
            <a:ext cx="4282386" cy="11739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 sz="1300" dirty="0" err="1">
                <a:latin typeface="Times New Roman" panose="02020603050405020304" pitchFamily="18" charset="0"/>
                <a:cs typeface="Times New Roman" panose="02020603050405020304" pitchFamily="18" charset="0"/>
              </a:rPr>
              <a:t>Là</a:t>
            </a:r>
            <a:r>
              <a:rPr lang="en-US" altLang="ko" sz="1300" dirty="0">
                <a:latin typeface="Times New Roman" panose="02020603050405020304" pitchFamily="18" charset="0"/>
                <a:cs typeface="Times New Roman" panose="02020603050405020304" pitchFamily="18" charset="0"/>
              </a:rPr>
              <a:t> </a:t>
            </a:r>
            <a:r>
              <a:rPr lang="vi-VN" altLang="ko" sz="1300" dirty="0">
                <a:latin typeface="Times New Roman" panose="02020603050405020304" pitchFamily="18" charset="0"/>
                <a:cs typeface="Times New Roman" panose="02020603050405020304" pitchFamily="18" charset="0"/>
              </a:rPr>
              <a:t>một công cụ quan trọng trong IoT, giúp kết nối và thử nghiệm linh kiện điện tử một cách dễ dàng và linh hoạt. Đặc biệt trong ứng dụng điều khiển đèn LED bằng ESP32, việc sử dụng breadboard giúp tạo ra các mạch thử nghiệm một cách nhanh chóng và không cần hàn hoặc làm tổn thương linh kiện.</a:t>
            </a:r>
            <a:endParaRPr lang="vi-VN" sz="1300" dirty="0">
              <a:latin typeface="Times New Roman" panose="02020603050405020304" pitchFamily="18" charset="0"/>
              <a:cs typeface="Times New Roman" panose="02020603050405020304" pitchFamily="18" charset="0"/>
            </a:endParaRPr>
          </a:p>
        </p:txBody>
      </p:sp>
      <p:sp>
        <p:nvSpPr>
          <p:cNvPr id="882" name="Google Shape;882;p33"/>
          <p:cNvSpPr txBox="1">
            <a:spLocks noGrp="1"/>
          </p:cNvSpPr>
          <p:nvPr>
            <p:ph type="subTitle" idx="1"/>
          </p:nvPr>
        </p:nvSpPr>
        <p:spPr>
          <a:xfrm>
            <a:off x="6131113" y="967144"/>
            <a:ext cx="4366800" cy="47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Breadboard</a:t>
            </a:r>
            <a:endParaRPr dirty="0">
              <a:latin typeface="Times New Roman" panose="02020603050405020304" pitchFamily="18" charset="0"/>
              <a:cs typeface="Times New Roman" panose="02020603050405020304" pitchFamily="18" charset="0"/>
            </a:endParaRPr>
          </a:p>
        </p:txBody>
      </p:sp>
      <p:sp>
        <p:nvSpPr>
          <p:cNvPr id="884" name="Google Shape;884;p33"/>
          <p:cNvSpPr txBox="1">
            <a:spLocks noGrp="1"/>
          </p:cNvSpPr>
          <p:nvPr>
            <p:ph type="subTitle" idx="4"/>
          </p:nvPr>
        </p:nvSpPr>
        <p:spPr>
          <a:xfrm>
            <a:off x="4777200" y="3353618"/>
            <a:ext cx="4366800" cy="1200852"/>
          </a:xfrm>
          <a:prstGeom prst="rect">
            <a:avLst/>
          </a:prstGeom>
        </p:spPr>
        <p:txBody>
          <a:bodyPr spcFirstLastPara="1" wrap="square" lIns="91425" tIns="91425" rIns="91425" bIns="91425" anchor="t" anchorCtr="0">
            <a:noAutofit/>
          </a:bodyPr>
          <a:lstStyle/>
          <a:p>
            <a:pPr marL="0" marR="0" lvl="0" indent="0" algn="just">
              <a:lnSpc>
                <a:spcPct val="107000"/>
              </a:lnSpc>
              <a:spcBef>
                <a:spcPts val="0"/>
              </a:spcBef>
              <a:spcAft>
                <a:spcPts val="1200"/>
              </a:spcAft>
            </a:pPr>
            <a:r>
              <a:rPr lang="vi-VN" sz="1300" dirty="0">
                <a:latin typeface="+mj-lt"/>
                <a:ea typeface="Times New Roman" panose="02020603050405020304" pitchFamily="18" charset="0"/>
                <a:cs typeface="Times New Roman" panose="02020603050405020304" pitchFamily="18" charset="0"/>
              </a:rPr>
              <a:t>Breadboard nhìn bên ngoài là những ô vuông nhỏ, đây là các lỗ cắm dây có kích thước cạnh là 2.54mm (0.1 inch) và cách đều nhau.Các con số trên breadboard dùng để đánh số vị trí của các ô nhỏ này. 2 thanh xanh đỏ hai bên để xác định vị trí gắn cực âm và dương.</a:t>
            </a:r>
            <a:endParaRPr sz="1300" dirty="0">
              <a:solidFill>
                <a:srgbClr val="666666"/>
              </a:solidFill>
              <a:highlight>
                <a:srgbClr val="FFFFFF"/>
              </a:highlight>
              <a:latin typeface="+mj-lt"/>
              <a:ea typeface="Malgun Gothic"/>
              <a:cs typeface="Malgun Gothic"/>
              <a:sym typeface="Malgun Gothic"/>
            </a:endParaRPr>
          </a:p>
          <a:p>
            <a:pPr marL="0" lvl="0" indent="0" algn="l" rtl="0">
              <a:spcBef>
                <a:spcPts val="0"/>
              </a:spcBef>
              <a:spcAft>
                <a:spcPts val="0"/>
              </a:spcAft>
              <a:buNone/>
            </a:pPr>
            <a:endParaRPr sz="1300" dirty="0">
              <a:latin typeface="+mj-lt"/>
            </a:endParaRPr>
          </a:p>
        </p:txBody>
      </p:sp>
      <p:grpSp>
        <p:nvGrpSpPr>
          <p:cNvPr id="1072" name="Google Shape;1072;p33"/>
          <p:cNvGrpSpPr/>
          <p:nvPr/>
        </p:nvGrpSpPr>
        <p:grpSpPr>
          <a:xfrm flipH="1">
            <a:off x="8587110" y="936121"/>
            <a:ext cx="390805" cy="390805"/>
            <a:chOff x="2427459" y="401399"/>
            <a:chExt cx="477290" cy="477290"/>
          </a:xfrm>
        </p:grpSpPr>
        <p:sp>
          <p:nvSpPr>
            <p:cNvPr id="1073" name="Google Shape;1073;p33"/>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33"/>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33"/>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Google Shape;883;p33">
            <a:extLst>
              <a:ext uri="{FF2B5EF4-FFF2-40B4-BE49-F238E27FC236}">
                <a16:creationId xmlns:a16="http://schemas.microsoft.com/office/drawing/2014/main" id="{09F33863-608A-1C14-DE80-EB657BA953CE}"/>
              </a:ext>
            </a:extLst>
          </p:cNvPr>
          <p:cNvSpPr txBox="1">
            <a:spLocks/>
          </p:cNvSpPr>
          <p:nvPr/>
        </p:nvSpPr>
        <p:spPr>
          <a:xfrm>
            <a:off x="6131113" y="2794222"/>
            <a:ext cx="4366800" cy="472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r>
              <a:rPr lang="en-US" sz="1800" b="1" dirty="0" err="1">
                <a:effectLst/>
                <a:latin typeface="Times New Roman" panose="02020603050405020304" pitchFamily="18" charset="0"/>
                <a:ea typeface="Times New Roman" panose="02020603050405020304" pitchFamily="18" charset="0"/>
              </a:rPr>
              <a:t>Cấu</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tạo</a:t>
            </a:r>
            <a:r>
              <a:rPr lang="en-US" altLang="ko"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20C2047-EB0F-FDCE-4C8C-DD55B0ECB743}"/>
              </a:ext>
            </a:extLst>
          </p:cNvPr>
          <p:cNvPicPr>
            <a:picLocks noChangeAspect="1"/>
          </p:cNvPicPr>
          <p:nvPr/>
        </p:nvPicPr>
        <p:blipFill>
          <a:blip r:embed="rId3"/>
          <a:stretch>
            <a:fillRect/>
          </a:stretch>
        </p:blipFill>
        <p:spPr>
          <a:xfrm>
            <a:off x="951371" y="1461923"/>
            <a:ext cx="3586208" cy="2676124"/>
          </a:xfrm>
          <a:prstGeom prst="rect">
            <a:avLst/>
          </a:prstGeom>
        </p:spPr>
      </p:pic>
    </p:spTree>
    <p:extLst>
      <p:ext uri="{BB962C8B-B14F-4D97-AF65-F5344CB8AC3E}">
        <p14:creationId xmlns:p14="http://schemas.microsoft.com/office/powerpoint/2010/main" val="41325186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80" name="Google Shape;880;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 dirty="0"/>
              <a:t>02.Giới </a:t>
            </a:r>
            <a:r>
              <a:rPr lang="en-US" altLang="ko" dirty="0" err="1"/>
              <a:t>thiệu</a:t>
            </a:r>
            <a:r>
              <a:rPr lang="en-US" altLang="ko" dirty="0"/>
              <a:t> </a:t>
            </a:r>
            <a:r>
              <a:rPr lang="en-US" altLang="ko" dirty="0" err="1"/>
              <a:t>về</a:t>
            </a:r>
            <a:r>
              <a:rPr lang="en-US" altLang="ko" dirty="0"/>
              <a:t> </a:t>
            </a:r>
            <a:r>
              <a:rPr lang="en-US" altLang="ko" dirty="0" err="1"/>
              <a:t>các</a:t>
            </a:r>
            <a:r>
              <a:rPr lang="en-US" altLang="ko" dirty="0"/>
              <a:t> </a:t>
            </a:r>
            <a:r>
              <a:rPr lang="en-US" altLang="ko" dirty="0" err="1"/>
              <a:t>linh</a:t>
            </a:r>
            <a:r>
              <a:rPr lang="en-US" altLang="ko" dirty="0"/>
              <a:t> </a:t>
            </a:r>
            <a:r>
              <a:rPr lang="en-US" altLang="ko" dirty="0" err="1"/>
              <a:t>kiện</a:t>
            </a:r>
            <a:r>
              <a:rPr lang="en-US" altLang="ko" dirty="0"/>
              <a:t>:</a:t>
            </a:r>
            <a:endParaRPr dirty="0"/>
          </a:p>
        </p:txBody>
      </p:sp>
      <p:sp>
        <p:nvSpPr>
          <p:cNvPr id="881" name="Google Shape;881;p33"/>
          <p:cNvSpPr txBox="1">
            <a:spLocks noGrp="1"/>
          </p:cNvSpPr>
          <p:nvPr>
            <p:ph type="subTitle" idx="3"/>
          </p:nvPr>
        </p:nvSpPr>
        <p:spPr>
          <a:xfrm>
            <a:off x="514340" y="1838513"/>
            <a:ext cx="3773107" cy="2292193"/>
          </a:xfrm>
          <a:prstGeom prst="rect">
            <a:avLst/>
          </a:prstGeom>
        </p:spPr>
        <p:txBody>
          <a:bodyPr spcFirstLastPara="1" wrap="square" lIns="91425" tIns="91425" rIns="91425" bIns="91425" anchor="t" anchorCtr="0">
            <a:noAutofit/>
          </a:bodyPr>
          <a:lstStyle/>
          <a:p>
            <a:pPr marL="0" marR="0" algn="just">
              <a:lnSpc>
                <a:spcPct val="107000"/>
              </a:lnSpc>
              <a:spcBef>
                <a:spcPts val="0"/>
              </a:spcBef>
              <a:spcAft>
                <a:spcPts val="1200"/>
              </a:spcAft>
            </a:pPr>
            <a:r>
              <a:rPr lang="en-US" sz="1300" dirty="0" err="1">
                <a:latin typeface="Times New Roman" panose="02020603050405020304" pitchFamily="18" charset="0"/>
                <a:ea typeface="Times New Roman" panose="02020603050405020304" pitchFamily="18" charset="0"/>
                <a:cs typeface="Times New Roman" panose="02020603050405020304" pitchFamily="18" charset="0"/>
              </a:rPr>
              <a:t>L</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à</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thiếu</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breadboard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tử</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dây</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dẹp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đầu</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cắm</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ở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hai</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đầu</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nối</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lỗ</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breadboard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linh</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dàng.Dây</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cắm</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jumper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làm</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dây</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dẹp</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dẻo</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đầu</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cắm</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ở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hai</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đầu</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làm</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kim</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loại</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dàng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chui</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lỗ</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breadboard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cụ</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2" name="Google Shape;882;p33"/>
          <p:cNvSpPr txBox="1">
            <a:spLocks noGrp="1"/>
          </p:cNvSpPr>
          <p:nvPr>
            <p:ph type="subTitle" idx="1"/>
          </p:nvPr>
        </p:nvSpPr>
        <p:spPr>
          <a:xfrm>
            <a:off x="599580" y="1245786"/>
            <a:ext cx="4366800" cy="47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Times New Roman" panose="02020603050405020304" pitchFamily="18" charset="0"/>
                <a:cs typeface="Times New Roman" panose="02020603050405020304" pitchFamily="18" charset="0"/>
              </a:rPr>
              <a:t>Dây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cắm</a:t>
            </a:r>
            <a:r>
              <a:rPr lang="en-US" dirty="0">
                <a:latin typeface="Times New Roman" panose="02020603050405020304" pitchFamily="18" charset="0"/>
                <a:cs typeface="Times New Roman" panose="02020603050405020304" pitchFamily="18" charset="0"/>
              </a:rPr>
              <a:t> jumper breadboard</a:t>
            </a:r>
            <a:endParaRPr dirty="0">
              <a:latin typeface="Times New Roman" panose="02020603050405020304" pitchFamily="18" charset="0"/>
              <a:cs typeface="Times New Roman" panose="02020603050405020304" pitchFamily="18" charset="0"/>
            </a:endParaRPr>
          </a:p>
        </p:txBody>
      </p:sp>
      <p:grpSp>
        <p:nvGrpSpPr>
          <p:cNvPr id="1072" name="Google Shape;1072;p33"/>
          <p:cNvGrpSpPr/>
          <p:nvPr/>
        </p:nvGrpSpPr>
        <p:grpSpPr>
          <a:xfrm flipH="1">
            <a:off x="8587110" y="936121"/>
            <a:ext cx="390805" cy="390805"/>
            <a:chOff x="2427459" y="401399"/>
            <a:chExt cx="477290" cy="477290"/>
          </a:xfrm>
        </p:grpSpPr>
        <p:sp>
          <p:nvSpPr>
            <p:cNvPr id="1073" name="Google Shape;1073;p33"/>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33"/>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33"/>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 name="Google Shape;1796;p53">
            <a:extLst>
              <a:ext uri="{FF2B5EF4-FFF2-40B4-BE49-F238E27FC236}">
                <a16:creationId xmlns:a16="http://schemas.microsoft.com/office/drawing/2014/main" id="{07BEC62B-630B-DFEF-5E7A-64B58025B4C8}"/>
              </a:ext>
            </a:extLst>
          </p:cNvPr>
          <p:cNvPicPr preferRelativeResize="0"/>
          <p:nvPr/>
        </p:nvPicPr>
        <p:blipFill rotWithShape="1">
          <a:blip r:embed="rId3">
            <a:alphaModFix/>
          </a:blip>
          <a:srcRect t="9256" b="9256"/>
          <a:stretch/>
        </p:blipFill>
        <p:spPr>
          <a:xfrm>
            <a:off x="6892516" y="3254644"/>
            <a:ext cx="2380831" cy="1926263"/>
          </a:xfrm>
          <a:prstGeom prst="rect">
            <a:avLst/>
          </a:prstGeom>
          <a:noFill/>
          <a:ln>
            <a:noFill/>
          </a:ln>
        </p:spPr>
      </p:pic>
      <p:pic>
        <p:nvPicPr>
          <p:cNvPr id="6" name="Picture 5">
            <a:extLst>
              <a:ext uri="{FF2B5EF4-FFF2-40B4-BE49-F238E27FC236}">
                <a16:creationId xmlns:a16="http://schemas.microsoft.com/office/drawing/2014/main" id="{D15FFBEE-C238-0908-157E-4024A833F15D}"/>
              </a:ext>
            </a:extLst>
          </p:cNvPr>
          <p:cNvPicPr>
            <a:picLocks noChangeAspect="1"/>
          </p:cNvPicPr>
          <p:nvPr/>
        </p:nvPicPr>
        <p:blipFill>
          <a:blip r:embed="rId4"/>
          <a:stretch>
            <a:fillRect/>
          </a:stretch>
        </p:blipFill>
        <p:spPr>
          <a:xfrm>
            <a:off x="5110387" y="1365950"/>
            <a:ext cx="1974850" cy="1205800"/>
          </a:xfrm>
          <a:prstGeom prst="rect">
            <a:avLst/>
          </a:prstGeom>
        </p:spPr>
      </p:pic>
      <p:pic>
        <p:nvPicPr>
          <p:cNvPr id="8" name="Picture 7">
            <a:extLst>
              <a:ext uri="{FF2B5EF4-FFF2-40B4-BE49-F238E27FC236}">
                <a16:creationId xmlns:a16="http://schemas.microsoft.com/office/drawing/2014/main" id="{D393F961-A656-670B-366E-2FFA72F09216}"/>
              </a:ext>
            </a:extLst>
          </p:cNvPr>
          <p:cNvPicPr>
            <a:picLocks noChangeAspect="1"/>
          </p:cNvPicPr>
          <p:nvPr/>
        </p:nvPicPr>
        <p:blipFill>
          <a:blip r:embed="rId5"/>
          <a:stretch>
            <a:fillRect/>
          </a:stretch>
        </p:blipFill>
        <p:spPr>
          <a:xfrm>
            <a:off x="5425591" y="2919975"/>
            <a:ext cx="1466925" cy="1505027"/>
          </a:xfrm>
          <a:prstGeom prst="rect">
            <a:avLst/>
          </a:prstGeom>
        </p:spPr>
      </p:pic>
    </p:spTree>
    <p:extLst>
      <p:ext uri="{BB962C8B-B14F-4D97-AF65-F5344CB8AC3E}">
        <p14:creationId xmlns:p14="http://schemas.microsoft.com/office/powerpoint/2010/main" val="23606245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80" name="Google Shape;880;p33"/>
          <p:cNvSpPr txBox="1">
            <a:spLocks noGrp="1"/>
          </p:cNvSpPr>
          <p:nvPr>
            <p:ph type="title"/>
          </p:nvPr>
        </p:nvSpPr>
        <p:spPr>
          <a:xfrm>
            <a:off x="633240" y="2052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 dirty="0"/>
              <a:t>02.Giới </a:t>
            </a:r>
            <a:r>
              <a:rPr lang="en-US" altLang="ko" dirty="0" err="1"/>
              <a:t>thiệu</a:t>
            </a:r>
            <a:r>
              <a:rPr lang="en-US" altLang="ko" dirty="0"/>
              <a:t> </a:t>
            </a:r>
            <a:r>
              <a:rPr lang="en-US" altLang="ko" dirty="0" err="1"/>
              <a:t>về</a:t>
            </a:r>
            <a:r>
              <a:rPr lang="en-US" altLang="ko" dirty="0"/>
              <a:t> </a:t>
            </a:r>
            <a:r>
              <a:rPr lang="en-US" altLang="ko" dirty="0" err="1"/>
              <a:t>các</a:t>
            </a:r>
            <a:r>
              <a:rPr lang="en-US" altLang="ko" dirty="0"/>
              <a:t> </a:t>
            </a:r>
            <a:r>
              <a:rPr lang="en-US" altLang="ko" dirty="0" err="1"/>
              <a:t>linh</a:t>
            </a:r>
            <a:r>
              <a:rPr lang="en-US" altLang="ko" dirty="0"/>
              <a:t> </a:t>
            </a:r>
            <a:r>
              <a:rPr lang="en-US" altLang="ko" dirty="0" err="1"/>
              <a:t>kiện</a:t>
            </a:r>
            <a:r>
              <a:rPr lang="en-US" altLang="ko" dirty="0"/>
              <a:t>:</a:t>
            </a:r>
            <a:endParaRPr dirty="0"/>
          </a:p>
        </p:txBody>
      </p:sp>
      <p:sp>
        <p:nvSpPr>
          <p:cNvPr id="881" name="Google Shape;881;p33"/>
          <p:cNvSpPr txBox="1">
            <a:spLocks noGrp="1"/>
          </p:cNvSpPr>
          <p:nvPr>
            <p:ph type="subTitle" idx="3"/>
          </p:nvPr>
        </p:nvSpPr>
        <p:spPr>
          <a:xfrm>
            <a:off x="605469" y="1249594"/>
            <a:ext cx="4949058" cy="1479335"/>
          </a:xfrm>
          <a:prstGeom prst="rect">
            <a:avLst/>
          </a:prstGeom>
        </p:spPr>
        <p:txBody>
          <a:bodyPr spcFirstLastPara="1" wrap="square" lIns="91425" tIns="91425" rIns="91425" bIns="91425" anchor="t" anchorCtr="0">
            <a:noAutofit/>
          </a:bodyPr>
          <a:lstStyle/>
          <a:p>
            <a:pPr marL="0" marR="0" algn="just">
              <a:lnSpc>
                <a:spcPct val="107000"/>
              </a:lnSpc>
              <a:spcBef>
                <a:spcPts val="0"/>
              </a:spcBef>
              <a:spcAft>
                <a:spcPts val="1200"/>
              </a:spcAft>
            </a:pPr>
            <a:r>
              <a:rPr lang="vi-VN" sz="1300" dirty="0">
                <a:effectLst/>
                <a:latin typeface="Times New Roman" panose="02020603050405020304" pitchFamily="18" charset="0"/>
                <a:ea typeface="Times New Roman" panose="02020603050405020304" pitchFamily="18" charset="0"/>
                <a:cs typeface="Times New Roman" panose="02020603050405020304" pitchFamily="18" charset="0"/>
              </a:rPr>
              <a:t>LED (Light Emitting Diode) là một loại điốt phát sáng, là thành phần điện tử chuyển đổi điện thành ánh sáng. Đặc điểm chính của LED là hiệu suất cao, tuổi thọ dài, tiết kiệm năng lượng và khả năng điều chỉnh màu sắc. </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2" name="Google Shape;882;p33"/>
          <p:cNvSpPr txBox="1">
            <a:spLocks noGrp="1"/>
          </p:cNvSpPr>
          <p:nvPr>
            <p:ph type="subTitle" idx="1"/>
          </p:nvPr>
        </p:nvSpPr>
        <p:spPr>
          <a:xfrm>
            <a:off x="598549" y="844733"/>
            <a:ext cx="4366800" cy="47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Light Emitting Diode</a:t>
            </a:r>
            <a:endParaRPr dirty="0">
              <a:latin typeface="Times New Roman" panose="02020603050405020304" pitchFamily="18" charset="0"/>
              <a:cs typeface="Times New Roman" panose="02020603050405020304" pitchFamily="18" charset="0"/>
            </a:endParaRPr>
          </a:p>
        </p:txBody>
      </p:sp>
      <p:sp>
        <p:nvSpPr>
          <p:cNvPr id="884" name="Google Shape;884;p33"/>
          <p:cNvSpPr txBox="1">
            <a:spLocks noGrp="1"/>
          </p:cNvSpPr>
          <p:nvPr>
            <p:ph type="subTitle" idx="4"/>
          </p:nvPr>
        </p:nvSpPr>
        <p:spPr>
          <a:xfrm>
            <a:off x="602408" y="2586933"/>
            <a:ext cx="4521178" cy="2642538"/>
          </a:xfrm>
          <a:prstGeom prst="rect">
            <a:avLst/>
          </a:prstGeom>
        </p:spPr>
        <p:txBody>
          <a:bodyPr spcFirstLastPara="1" wrap="square" lIns="91425" tIns="91425" rIns="91425" bIns="91425" anchor="t" anchorCtr="0">
            <a:noAutofit/>
          </a:bodyPr>
          <a:lstStyle/>
          <a:p>
            <a:pPr marL="285750" marR="0" lvl="0" indent="-285750" algn="just">
              <a:lnSpc>
                <a:spcPct val="107000"/>
              </a:lnSpc>
              <a:spcBef>
                <a:spcPts val="0"/>
              </a:spcBef>
              <a:spcAft>
                <a:spcPts val="1200"/>
              </a:spcAft>
              <a:buFont typeface="Arial" panose="020B0604020202020204" pitchFamily="34" charset="0"/>
              <a:buChar char="•"/>
            </a:pPr>
            <a:r>
              <a:rPr lang="vi-VN" sz="1300" dirty="0">
                <a:latin typeface="+mj-lt"/>
                <a:ea typeface="Times New Roman" panose="02020603050405020304" pitchFamily="18" charset="0"/>
                <a:cs typeface="Times New Roman" panose="02020603050405020304" pitchFamily="18" charset="0"/>
              </a:rPr>
              <a:t>Lăng kính: phân bố ánh sáng theo hướng</a:t>
            </a:r>
          </a:p>
          <a:p>
            <a:pPr marL="285750" marR="0" lvl="0" indent="-285750" algn="just">
              <a:lnSpc>
                <a:spcPct val="107000"/>
              </a:lnSpc>
              <a:spcBef>
                <a:spcPts val="0"/>
              </a:spcBef>
              <a:spcAft>
                <a:spcPts val="1200"/>
              </a:spcAft>
              <a:buFont typeface="Arial" panose="020B0604020202020204" pitchFamily="34" charset="0"/>
              <a:buChar char="•"/>
            </a:pPr>
            <a:r>
              <a:rPr lang="vi-VN" sz="1300" dirty="0">
                <a:latin typeface="+mj-lt"/>
                <a:ea typeface="Times New Roman" panose="02020603050405020304" pitchFamily="18" charset="0"/>
                <a:cs typeface="Times New Roman" panose="02020603050405020304" pitchFamily="18" charset="0"/>
              </a:rPr>
              <a:t>Chip LED: bộ phận quan trọng tạo ra ánh sáng cho đèn.</a:t>
            </a:r>
          </a:p>
          <a:p>
            <a:pPr marL="285750" marR="0" lvl="0" indent="-285750" algn="just">
              <a:lnSpc>
                <a:spcPct val="107000"/>
              </a:lnSpc>
              <a:spcBef>
                <a:spcPts val="0"/>
              </a:spcBef>
              <a:spcAft>
                <a:spcPts val="1200"/>
              </a:spcAft>
              <a:buFont typeface="Arial" panose="020B0604020202020204" pitchFamily="34" charset="0"/>
              <a:buChar char="•"/>
            </a:pPr>
            <a:r>
              <a:rPr lang="vi-VN" sz="1300" dirty="0">
                <a:latin typeface="+mj-lt"/>
                <a:ea typeface="Times New Roman" panose="02020603050405020304" pitchFamily="18" charset="0"/>
                <a:cs typeface="Times New Roman" panose="02020603050405020304" pitchFamily="18" charset="0"/>
              </a:rPr>
              <a:t>Lớp bề mặt: kim loại PCB để gắn đèn LED với tác dụng tạo sự chắc chắn để gắn chip LED và thực hiện vai trò tản nhiệt tiếp xúc với bề mặt tiếp xúc rộng hơn.</a:t>
            </a:r>
          </a:p>
          <a:p>
            <a:pPr marL="285750" marR="0" lvl="0" indent="-285750" algn="just">
              <a:lnSpc>
                <a:spcPct val="107000"/>
              </a:lnSpc>
              <a:spcBef>
                <a:spcPts val="0"/>
              </a:spcBef>
              <a:spcAft>
                <a:spcPts val="1200"/>
              </a:spcAft>
              <a:buFont typeface="Arial" panose="020B0604020202020204" pitchFamily="34" charset="0"/>
              <a:buChar char="•"/>
            </a:pPr>
            <a:r>
              <a:rPr lang="vi-VN" sz="1300" dirty="0">
                <a:latin typeface="+mj-lt"/>
                <a:ea typeface="Times New Roman" panose="02020603050405020304" pitchFamily="18" charset="0"/>
                <a:cs typeface="Times New Roman" panose="02020603050405020304" pitchFamily="18" charset="0"/>
              </a:rPr>
              <a:t>Lớp tiếp xúc: thường là keo hoặc dầu mỡ, để tối đa tiếp xúc khi gắn lớp bề mặt vào bộ phận tản nhiệt, giúp tối đa hóa khả năng tản nhiệt của đèn.</a:t>
            </a:r>
          </a:p>
          <a:p>
            <a:pPr marL="0" lvl="0" indent="0" algn="l" rtl="0">
              <a:spcBef>
                <a:spcPts val="0"/>
              </a:spcBef>
              <a:spcAft>
                <a:spcPts val="0"/>
              </a:spcAft>
              <a:buNone/>
            </a:pPr>
            <a:endParaRPr sz="1300" dirty="0">
              <a:latin typeface="+mj-lt"/>
            </a:endParaRPr>
          </a:p>
        </p:txBody>
      </p:sp>
      <p:grpSp>
        <p:nvGrpSpPr>
          <p:cNvPr id="885" name="Google Shape;885;p33"/>
          <p:cNvGrpSpPr/>
          <p:nvPr/>
        </p:nvGrpSpPr>
        <p:grpSpPr>
          <a:xfrm>
            <a:off x="6803756" y="3816575"/>
            <a:ext cx="2467214" cy="1412896"/>
            <a:chOff x="5490680" y="1326919"/>
            <a:chExt cx="4863881" cy="2707443"/>
          </a:xfrm>
        </p:grpSpPr>
        <p:grpSp>
          <p:nvGrpSpPr>
            <p:cNvPr id="886" name="Google Shape;886;p33"/>
            <p:cNvGrpSpPr/>
            <p:nvPr/>
          </p:nvGrpSpPr>
          <p:grpSpPr>
            <a:xfrm>
              <a:off x="5554792" y="2156257"/>
              <a:ext cx="4799769" cy="1742783"/>
              <a:chOff x="-303993" y="2683718"/>
              <a:chExt cx="4091177" cy="1485621"/>
            </a:xfrm>
          </p:grpSpPr>
          <p:sp>
            <p:nvSpPr>
              <p:cNvPr id="887" name="Google Shape;887;p33"/>
              <p:cNvSpPr/>
              <p:nvPr/>
            </p:nvSpPr>
            <p:spPr>
              <a:xfrm>
                <a:off x="-182303" y="2683718"/>
                <a:ext cx="3587994" cy="1485209"/>
              </a:xfrm>
              <a:custGeom>
                <a:avLst/>
                <a:gdLst/>
                <a:ahLst/>
                <a:cxnLst/>
                <a:rect l="l" t="t" r="r" b="b"/>
                <a:pathLst>
                  <a:path w="3140476" h="1299964" extrusionOk="0">
                    <a:moveTo>
                      <a:pt x="2496" y="1299953"/>
                    </a:moveTo>
                    <a:cubicBezTo>
                      <a:pt x="2496" y="1299953"/>
                      <a:pt x="-47869" y="1022191"/>
                      <a:pt x="303851" y="814267"/>
                    </a:cubicBezTo>
                    <a:cubicBezTo>
                      <a:pt x="639467" y="615864"/>
                      <a:pt x="552553" y="0"/>
                      <a:pt x="935399" y="0"/>
                    </a:cubicBezTo>
                    <a:cubicBezTo>
                      <a:pt x="1403755" y="0"/>
                      <a:pt x="1425978" y="232389"/>
                      <a:pt x="1804394" y="239579"/>
                    </a:cubicBezTo>
                    <a:cubicBezTo>
                      <a:pt x="2096261" y="245124"/>
                      <a:pt x="2331941" y="457212"/>
                      <a:pt x="2460164" y="721024"/>
                    </a:cubicBezTo>
                    <a:cubicBezTo>
                      <a:pt x="2588386" y="984837"/>
                      <a:pt x="3062122" y="982396"/>
                      <a:pt x="3140476" y="1299964"/>
                    </a:cubicBezTo>
                    <a:lnTo>
                      <a:pt x="2485" y="129996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33"/>
              <p:cNvSpPr/>
              <p:nvPr/>
            </p:nvSpPr>
            <p:spPr>
              <a:xfrm>
                <a:off x="-182303" y="2683718"/>
                <a:ext cx="3587994" cy="1485209"/>
              </a:xfrm>
              <a:custGeom>
                <a:avLst/>
                <a:gdLst/>
                <a:ahLst/>
                <a:cxnLst/>
                <a:rect l="l" t="t" r="r" b="b"/>
                <a:pathLst>
                  <a:path w="3140476" h="1299964" extrusionOk="0">
                    <a:moveTo>
                      <a:pt x="2496" y="1299953"/>
                    </a:moveTo>
                    <a:cubicBezTo>
                      <a:pt x="2496" y="1299953"/>
                      <a:pt x="-47869" y="1022191"/>
                      <a:pt x="303851" y="814267"/>
                    </a:cubicBezTo>
                    <a:cubicBezTo>
                      <a:pt x="639467" y="615864"/>
                      <a:pt x="552553" y="0"/>
                      <a:pt x="935399" y="0"/>
                    </a:cubicBezTo>
                    <a:cubicBezTo>
                      <a:pt x="1403755" y="0"/>
                      <a:pt x="1425978" y="232389"/>
                      <a:pt x="1804394" y="239579"/>
                    </a:cubicBezTo>
                    <a:cubicBezTo>
                      <a:pt x="2096261" y="245124"/>
                      <a:pt x="2331941" y="457212"/>
                      <a:pt x="2460164" y="721024"/>
                    </a:cubicBezTo>
                    <a:cubicBezTo>
                      <a:pt x="2588386" y="984837"/>
                      <a:pt x="3062122" y="982396"/>
                      <a:pt x="3140476" y="1299964"/>
                    </a:cubicBezTo>
                    <a:lnTo>
                      <a:pt x="2485" y="1299964"/>
                    </a:ln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33"/>
              <p:cNvSpPr/>
              <p:nvPr/>
            </p:nvSpPr>
            <p:spPr>
              <a:xfrm>
                <a:off x="-303993" y="4168079"/>
                <a:ext cx="4091177" cy="1261"/>
              </a:xfrm>
              <a:custGeom>
                <a:avLst/>
                <a:gdLst/>
                <a:ahLst/>
                <a:cxnLst/>
                <a:rect l="l" t="t" r="r" b="b"/>
                <a:pathLst>
                  <a:path w="3580899" h="1104" extrusionOk="0">
                    <a:moveTo>
                      <a:pt x="0" y="0"/>
                    </a:moveTo>
                    <a:lnTo>
                      <a:pt x="3580899"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90" name="Google Shape;890;p33"/>
            <p:cNvSpPr/>
            <p:nvPr/>
          </p:nvSpPr>
          <p:spPr>
            <a:xfrm>
              <a:off x="6125763" y="3975782"/>
              <a:ext cx="2852162" cy="58579"/>
            </a:xfrm>
            <a:custGeom>
              <a:avLst/>
              <a:gdLst/>
              <a:ahLst/>
              <a:cxnLst/>
              <a:rect l="l" t="t" r="r" b="b"/>
              <a:pathLst>
                <a:path w="2128479" h="43716" extrusionOk="0">
                  <a:moveTo>
                    <a:pt x="2106621" y="43717"/>
                  </a:moveTo>
                  <a:lnTo>
                    <a:pt x="21858" y="43717"/>
                  </a:lnTo>
                  <a:cubicBezTo>
                    <a:pt x="9786" y="43717"/>
                    <a:pt x="0" y="33931"/>
                    <a:pt x="0" y="21858"/>
                  </a:cubicBezTo>
                  <a:lnTo>
                    <a:pt x="0" y="21858"/>
                  </a:lnTo>
                  <a:cubicBezTo>
                    <a:pt x="0" y="9786"/>
                    <a:pt x="9786" y="0"/>
                    <a:pt x="21858" y="0"/>
                  </a:cubicBezTo>
                  <a:lnTo>
                    <a:pt x="2106621" y="0"/>
                  </a:lnTo>
                  <a:cubicBezTo>
                    <a:pt x="2118694" y="0"/>
                    <a:pt x="2128479" y="9786"/>
                    <a:pt x="2128479" y="21858"/>
                  </a:cubicBezTo>
                  <a:lnTo>
                    <a:pt x="2128479" y="21858"/>
                  </a:lnTo>
                  <a:cubicBezTo>
                    <a:pt x="2128479" y="33931"/>
                    <a:pt x="2118694" y="43717"/>
                    <a:pt x="2106621" y="43717"/>
                  </a:cubicBezTo>
                  <a:close/>
                </a:path>
              </a:pathLst>
            </a:custGeom>
            <a:solidFill>
              <a:srgbClr val="12207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91" name="Google Shape;891;p33"/>
            <p:cNvGrpSpPr/>
            <p:nvPr/>
          </p:nvGrpSpPr>
          <p:grpSpPr>
            <a:xfrm>
              <a:off x="8443070" y="2952428"/>
              <a:ext cx="776406" cy="935612"/>
              <a:chOff x="8705156" y="1367007"/>
              <a:chExt cx="756805" cy="911902"/>
            </a:xfrm>
          </p:grpSpPr>
          <p:sp>
            <p:nvSpPr>
              <p:cNvPr id="892" name="Google Shape;892;p33"/>
              <p:cNvSpPr/>
              <p:nvPr/>
            </p:nvSpPr>
            <p:spPr>
              <a:xfrm>
                <a:off x="8705156" y="1367007"/>
                <a:ext cx="756805" cy="911902"/>
              </a:xfrm>
              <a:custGeom>
                <a:avLst/>
                <a:gdLst/>
                <a:ahLst/>
                <a:cxnLst/>
                <a:rect l="l" t="t" r="r" b="b"/>
                <a:pathLst>
                  <a:path w="662411" h="798164" extrusionOk="0">
                    <a:moveTo>
                      <a:pt x="493974" y="9323"/>
                    </a:moveTo>
                    <a:cubicBezTo>
                      <a:pt x="421738" y="-24972"/>
                      <a:pt x="354275" y="38980"/>
                      <a:pt x="338602" y="141611"/>
                    </a:cubicBezTo>
                    <a:cubicBezTo>
                      <a:pt x="322918" y="244242"/>
                      <a:pt x="331908" y="264764"/>
                      <a:pt x="304395" y="272749"/>
                    </a:cubicBezTo>
                    <a:cubicBezTo>
                      <a:pt x="274938" y="281298"/>
                      <a:pt x="191724" y="82807"/>
                      <a:pt x="111481" y="160608"/>
                    </a:cubicBezTo>
                    <a:cubicBezTo>
                      <a:pt x="48756" y="221423"/>
                      <a:pt x="129574" y="316753"/>
                      <a:pt x="178006" y="347823"/>
                    </a:cubicBezTo>
                    <a:cubicBezTo>
                      <a:pt x="228371" y="380130"/>
                      <a:pt x="238832" y="420522"/>
                      <a:pt x="216023" y="439055"/>
                    </a:cubicBezTo>
                    <a:cubicBezTo>
                      <a:pt x="193215" y="457589"/>
                      <a:pt x="156026" y="399702"/>
                      <a:pt x="104887" y="356394"/>
                    </a:cubicBezTo>
                    <a:cubicBezTo>
                      <a:pt x="36408" y="298407"/>
                      <a:pt x="-33640" y="401977"/>
                      <a:pt x="17675" y="480894"/>
                    </a:cubicBezTo>
                    <a:cubicBezTo>
                      <a:pt x="68991" y="559811"/>
                      <a:pt x="183242" y="574943"/>
                      <a:pt x="166133" y="626270"/>
                    </a:cubicBezTo>
                    <a:cubicBezTo>
                      <a:pt x="149023" y="677585"/>
                      <a:pt x="94858" y="607736"/>
                      <a:pt x="59227" y="626270"/>
                    </a:cubicBezTo>
                    <a:cubicBezTo>
                      <a:pt x="23596" y="644804"/>
                      <a:pt x="50678" y="798165"/>
                      <a:pt x="50678" y="798165"/>
                    </a:cubicBezTo>
                    <a:lnTo>
                      <a:pt x="367131" y="798165"/>
                    </a:lnTo>
                    <a:cubicBezTo>
                      <a:pt x="367131" y="798165"/>
                      <a:pt x="571444" y="779278"/>
                      <a:pt x="550536" y="704204"/>
                    </a:cubicBezTo>
                    <a:cubicBezTo>
                      <a:pt x="532168" y="638232"/>
                      <a:pt x="406982" y="696716"/>
                      <a:pt x="398488" y="634830"/>
                    </a:cubicBezTo>
                    <a:cubicBezTo>
                      <a:pt x="391839" y="586364"/>
                      <a:pt x="649367" y="691845"/>
                      <a:pt x="661870" y="565997"/>
                    </a:cubicBezTo>
                    <a:cubicBezTo>
                      <a:pt x="675643" y="427314"/>
                      <a:pt x="422147" y="506729"/>
                      <a:pt x="414173" y="475184"/>
                    </a:cubicBezTo>
                    <a:cubicBezTo>
                      <a:pt x="392789" y="390600"/>
                      <a:pt x="676648" y="454485"/>
                      <a:pt x="658877" y="328836"/>
                    </a:cubicBezTo>
                    <a:cubicBezTo>
                      <a:pt x="633218" y="147454"/>
                      <a:pt x="448379" y="398211"/>
                      <a:pt x="428431" y="321237"/>
                    </a:cubicBezTo>
                    <a:cubicBezTo>
                      <a:pt x="408473" y="244264"/>
                      <a:pt x="623720" y="70922"/>
                      <a:pt x="494006" y="934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33"/>
              <p:cNvSpPr/>
              <p:nvPr/>
            </p:nvSpPr>
            <p:spPr>
              <a:xfrm>
                <a:off x="8951810" y="1377652"/>
                <a:ext cx="317570" cy="901238"/>
              </a:xfrm>
              <a:custGeom>
                <a:avLst/>
                <a:gdLst/>
                <a:ahLst/>
                <a:cxnLst/>
                <a:rect l="l" t="t" r="r" b="b"/>
                <a:pathLst>
                  <a:path w="277961" h="788830" extrusionOk="0">
                    <a:moveTo>
                      <a:pt x="277961" y="0"/>
                    </a:moveTo>
                    <a:cubicBezTo>
                      <a:pt x="277961" y="0"/>
                      <a:pt x="64614" y="437331"/>
                      <a:pt x="0" y="788830"/>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33"/>
              <p:cNvSpPr/>
              <p:nvPr/>
            </p:nvSpPr>
            <p:spPr>
              <a:xfrm>
                <a:off x="9080654" y="1723799"/>
                <a:ext cx="373598" cy="104283"/>
              </a:xfrm>
              <a:custGeom>
                <a:avLst/>
                <a:gdLst/>
                <a:ahLst/>
                <a:cxnLst/>
                <a:rect l="l" t="t" r="r" b="b"/>
                <a:pathLst>
                  <a:path w="327000" h="91276" extrusionOk="0">
                    <a:moveTo>
                      <a:pt x="327001" y="0"/>
                    </a:moveTo>
                    <a:cubicBezTo>
                      <a:pt x="327001" y="0"/>
                      <a:pt x="231151" y="59754"/>
                      <a:pt x="0" y="91277"/>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33"/>
              <p:cNvSpPr/>
              <p:nvPr/>
            </p:nvSpPr>
            <p:spPr>
              <a:xfrm>
                <a:off x="8832439" y="1550411"/>
                <a:ext cx="240620" cy="299234"/>
              </a:xfrm>
              <a:custGeom>
                <a:avLst/>
                <a:gdLst/>
                <a:ahLst/>
                <a:cxnLst/>
                <a:rect l="l" t="t" r="r" b="b"/>
                <a:pathLst>
                  <a:path w="210608" h="261912" extrusionOk="0">
                    <a:moveTo>
                      <a:pt x="0" y="0"/>
                    </a:moveTo>
                    <a:cubicBezTo>
                      <a:pt x="0" y="0"/>
                      <a:pt x="109424" y="165511"/>
                      <a:pt x="210609" y="261912"/>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33"/>
              <p:cNvSpPr/>
              <p:nvPr/>
            </p:nvSpPr>
            <p:spPr>
              <a:xfrm>
                <a:off x="9024026" y="1989609"/>
                <a:ext cx="437022" cy="17682"/>
              </a:xfrm>
              <a:custGeom>
                <a:avLst/>
                <a:gdLst/>
                <a:ahLst/>
                <a:cxnLst/>
                <a:rect l="l" t="t" r="r" b="b"/>
                <a:pathLst>
                  <a:path w="382514" h="15477" extrusionOk="0">
                    <a:moveTo>
                      <a:pt x="382514" y="0"/>
                    </a:moveTo>
                    <a:cubicBezTo>
                      <a:pt x="382514" y="0"/>
                      <a:pt x="167776" y="31324"/>
                      <a:pt x="0" y="4849"/>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33"/>
              <p:cNvSpPr/>
              <p:nvPr/>
            </p:nvSpPr>
            <p:spPr>
              <a:xfrm>
                <a:off x="8726853" y="1782369"/>
                <a:ext cx="279132" cy="273139"/>
              </a:xfrm>
              <a:custGeom>
                <a:avLst/>
                <a:gdLst/>
                <a:ahLst/>
                <a:cxnLst/>
                <a:rect l="l" t="t" r="r" b="b"/>
                <a:pathLst>
                  <a:path w="244317" h="239071" extrusionOk="0">
                    <a:moveTo>
                      <a:pt x="0" y="0"/>
                    </a:moveTo>
                    <a:cubicBezTo>
                      <a:pt x="0" y="0"/>
                      <a:pt x="142659" y="179273"/>
                      <a:pt x="244318" y="239071"/>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33"/>
              <p:cNvSpPr/>
              <p:nvPr/>
            </p:nvSpPr>
            <p:spPr>
              <a:xfrm>
                <a:off x="8963313" y="2159945"/>
                <a:ext cx="366076" cy="61240"/>
              </a:xfrm>
              <a:custGeom>
                <a:avLst/>
                <a:gdLst/>
                <a:ahLst/>
                <a:cxnLst/>
                <a:rect l="l" t="t" r="r" b="b"/>
                <a:pathLst>
                  <a:path w="320417" h="53602" extrusionOk="0">
                    <a:moveTo>
                      <a:pt x="320418" y="0"/>
                    </a:moveTo>
                    <a:cubicBezTo>
                      <a:pt x="320418" y="0"/>
                      <a:pt x="91331" y="54872"/>
                      <a:pt x="0" y="53580"/>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9" name="Google Shape;899;p33"/>
            <p:cNvGrpSpPr/>
            <p:nvPr/>
          </p:nvGrpSpPr>
          <p:grpSpPr>
            <a:xfrm>
              <a:off x="5677405" y="3079585"/>
              <a:ext cx="909751" cy="814641"/>
              <a:chOff x="3236643" y="2477506"/>
              <a:chExt cx="901458" cy="807215"/>
            </a:xfrm>
          </p:grpSpPr>
          <p:grpSp>
            <p:nvGrpSpPr>
              <p:cNvPr id="900" name="Google Shape;900;p33"/>
              <p:cNvGrpSpPr/>
              <p:nvPr/>
            </p:nvGrpSpPr>
            <p:grpSpPr>
              <a:xfrm>
                <a:off x="3236643" y="2639948"/>
                <a:ext cx="591284" cy="644773"/>
                <a:chOff x="1235468" y="1733059"/>
                <a:chExt cx="591284" cy="644773"/>
              </a:xfrm>
            </p:grpSpPr>
            <p:sp>
              <p:nvSpPr>
                <p:cNvPr id="901" name="Google Shape;901;p33"/>
                <p:cNvSpPr/>
                <p:nvPr/>
              </p:nvSpPr>
              <p:spPr>
                <a:xfrm>
                  <a:off x="1235468" y="1733059"/>
                  <a:ext cx="591284" cy="644773"/>
                </a:xfrm>
                <a:custGeom>
                  <a:avLst/>
                  <a:gdLst/>
                  <a:ahLst/>
                  <a:cxnLst/>
                  <a:rect l="l" t="t" r="r" b="b"/>
                  <a:pathLst>
                    <a:path w="517535" h="564353" extrusionOk="0">
                      <a:moveTo>
                        <a:pt x="148774" y="197778"/>
                      </a:moveTo>
                      <a:cubicBezTo>
                        <a:pt x="184747" y="143856"/>
                        <a:pt x="96453" y="20924"/>
                        <a:pt x="161387" y="2191"/>
                      </a:cubicBezTo>
                      <a:cubicBezTo>
                        <a:pt x="216028" y="-13570"/>
                        <a:pt x="279073" y="59007"/>
                        <a:pt x="284319" y="113714"/>
                      </a:cubicBezTo>
                      <a:cubicBezTo>
                        <a:pt x="289577" y="168420"/>
                        <a:pt x="283270" y="210380"/>
                        <a:pt x="315842" y="209331"/>
                      </a:cubicBezTo>
                      <a:cubicBezTo>
                        <a:pt x="348414" y="208282"/>
                        <a:pt x="362397" y="151543"/>
                        <a:pt x="410741" y="165195"/>
                      </a:cubicBezTo>
                      <a:cubicBezTo>
                        <a:pt x="459075" y="178858"/>
                        <a:pt x="490598" y="235597"/>
                        <a:pt x="458025" y="276574"/>
                      </a:cubicBezTo>
                      <a:cubicBezTo>
                        <a:pt x="425454" y="317551"/>
                        <a:pt x="369941" y="336494"/>
                        <a:pt x="385702" y="365918"/>
                      </a:cubicBezTo>
                      <a:cubicBezTo>
                        <a:pt x="401463" y="395342"/>
                        <a:pt x="480093" y="355535"/>
                        <a:pt x="508468" y="421662"/>
                      </a:cubicBezTo>
                      <a:cubicBezTo>
                        <a:pt x="536844" y="487778"/>
                        <a:pt x="489559" y="564354"/>
                        <a:pt x="489559" y="564354"/>
                      </a:cubicBezTo>
                      <a:lnTo>
                        <a:pt x="137165" y="564354"/>
                      </a:lnTo>
                      <a:cubicBezTo>
                        <a:pt x="137165" y="564354"/>
                        <a:pt x="-34376" y="498868"/>
                        <a:pt x="6214" y="406873"/>
                      </a:cubicBezTo>
                      <a:cubicBezTo>
                        <a:pt x="31408" y="349770"/>
                        <a:pt x="87120" y="372313"/>
                        <a:pt x="127048" y="358595"/>
                      </a:cubicBezTo>
                      <a:cubicBezTo>
                        <a:pt x="166976" y="344877"/>
                        <a:pt x="9362" y="254837"/>
                        <a:pt x="28282" y="201257"/>
                      </a:cubicBezTo>
                      <a:cubicBezTo>
                        <a:pt x="47192" y="147666"/>
                        <a:pt x="130141" y="225744"/>
                        <a:pt x="148785" y="19777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33"/>
                <p:cNvSpPr/>
                <p:nvPr/>
              </p:nvSpPr>
              <p:spPr>
                <a:xfrm>
                  <a:off x="1482304" y="1815963"/>
                  <a:ext cx="138682" cy="559679"/>
                </a:xfrm>
                <a:custGeom>
                  <a:avLst/>
                  <a:gdLst/>
                  <a:ahLst/>
                  <a:cxnLst/>
                  <a:rect l="l" t="t" r="r" b="b"/>
                  <a:pathLst>
                    <a:path w="121385" h="489872" extrusionOk="0">
                      <a:moveTo>
                        <a:pt x="0" y="0"/>
                      </a:moveTo>
                      <a:cubicBezTo>
                        <a:pt x="0" y="0"/>
                        <a:pt x="98147" y="248095"/>
                        <a:pt x="121386" y="489872"/>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33"/>
                <p:cNvSpPr/>
                <p:nvPr/>
              </p:nvSpPr>
              <p:spPr>
                <a:xfrm>
                  <a:off x="1347684" y="2003388"/>
                  <a:ext cx="239459" cy="163416"/>
                </a:xfrm>
                <a:custGeom>
                  <a:avLst/>
                  <a:gdLst/>
                  <a:ahLst/>
                  <a:cxnLst/>
                  <a:rect l="l" t="t" r="r" b="b"/>
                  <a:pathLst>
                    <a:path w="209592" h="143034" extrusionOk="0">
                      <a:moveTo>
                        <a:pt x="0" y="0"/>
                      </a:moveTo>
                      <a:cubicBezTo>
                        <a:pt x="0" y="0"/>
                        <a:pt x="90989" y="97981"/>
                        <a:pt x="209592" y="143034"/>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33"/>
                <p:cNvSpPr/>
                <p:nvPr/>
              </p:nvSpPr>
              <p:spPr>
                <a:xfrm>
                  <a:off x="1578305" y="1996981"/>
                  <a:ext cx="173296" cy="131843"/>
                </a:xfrm>
                <a:custGeom>
                  <a:avLst/>
                  <a:gdLst/>
                  <a:ahLst/>
                  <a:cxnLst/>
                  <a:rect l="l" t="t" r="r" b="b"/>
                  <a:pathLst>
                    <a:path w="151681" h="115399" extrusionOk="0">
                      <a:moveTo>
                        <a:pt x="151682" y="0"/>
                      </a:moveTo>
                      <a:cubicBezTo>
                        <a:pt x="151682" y="0"/>
                        <a:pt x="85279" y="84473"/>
                        <a:pt x="0" y="115399"/>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33"/>
                <p:cNvSpPr/>
                <p:nvPr/>
              </p:nvSpPr>
              <p:spPr>
                <a:xfrm>
                  <a:off x="1321767" y="2212684"/>
                  <a:ext cx="296080" cy="132639"/>
                </a:xfrm>
                <a:custGeom>
                  <a:avLst/>
                  <a:gdLst/>
                  <a:ahLst/>
                  <a:cxnLst/>
                  <a:rect l="l" t="t" r="r" b="b"/>
                  <a:pathLst>
                    <a:path w="259151" h="116095" extrusionOk="0">
                      <a:moveTo>
                        <a:pt x="0" y="0"/>
                      </a:moveTo>
                      <a:cubicBezTo>
                        <a:pt x="0" y="0"/>
                        <a:pt x="101494" y="79746"/>
                        <a:pt x="259151" y="116095"/>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33"/>
                <p:cNvSpPr/>
                <p:nvPr/>
              </p:nvSpPr>
              <p:spPr>
                <a:xfrm>
                  <a:off x="1614299" y="2219141"/>
                  <a:ext cx="192831" cy="99450"/>
                </a:xfrm>
                <a:custGeom>
                  <a:avLst/>
                  <a:gdLst/>
                  <a:ahLst/>
                  <a:cxnLst/>
                  <a:rect l="l" t="t" r="r" b="b"/>
                  <a:pathLst>
                    <a:path w="168780" h="87046" extrusionOk="0">
                      <a:moveTo>
                        <a:pt x="168780" y="0"/>
                      </a:moveTo>
                      <a:cubicBezTo>
                        <a:pt x="168780" y="0"/>
                        <a:pt x="74908" y="72610"/>
                        <a:pt x="0" y="87046"/>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07" name="Google Shape;907;p33"/>
              <p:cNvGrpSpPr/>
              <p:nvPr/>
            </p:nvGrpSpPr>
            <p:grpSpPr>
              <a:xfrm>
                <a:off x="3468170" y="2477506"/>
                <a:ext cx="669931" cy="807215"/>
                <a:chOff x="1216670" y="2900368"/>
                <a:chExt cx="669931" cy="807215"/>
              </a:xfrm>
            </p:grpSpPr>
            <p:sp>
              <p:nvSpPr>
                <p:cNvPr id="908" name="Google Shape;908;p33"/>
                <p:cNvSpPr/>
                <p:nvPr/>
              </p:nvSpPr>
              <p:spPr>
                <a:xfrm>
                  <a:off x="1216670" y="2900368"/>
                  <a:ext cx="669931" cy="807215"/>
                </a:xfrm>
                <a:custGeom>
                  <a:avLst/>
                  <a:gdLst/>
                  <a:ahLst/>
                  <a:cxnLst/>
                  <a:rect l="l" t="t" r="r" b="b"/>
                  <a:pathLst>
                    <a:path w="586373" h="706534" extrusionOk="0">
                      <a:moveTo>
                        <a:pt x="149080" y="8252"/>
                      </a:moveTo>
                      <a:cubicBezTo>
                        <a:pt x="213031" y="-22100"/>
                        <a:pt x="272741" y="34495"/>
                        <a:pt x="286625" y="125352"/>
                      </a:cubicBezTo>
                      <a:cubicBezTo>
                        <a:pt x="300509" y="216198"/>
                        <a:pt x="292556" y="234367"/>
                        <a:pt x="316911" y="241436"/>
                      </a:cubicBezTo>
                      <a:cubicBezTo>
                        <a:pt x="342988" y="249013"/>
                        <a:pt x="416648" y="73296"/>
                        <a:pt x="487679" y="142173"/>
                      </a:cubicBezTo>
                      <a:cubicBezTo>
                        <a:pt x="543203" y="196007"/>
                        <a:pt x="471664" y="280392"/>
                        <a:pt x="428797" y="307894"/>
                      </a:cubicBezTo>
                      <a:cubicBezTo>
                        <a:pt x="384208" y="336501"/>
                        <a:pt x="374964" y="372243"/>
                        <a:pt x="395143" y="388656"/>
                      </a:cubicBezTo>
                      <a:cubicBezTo>
                        <a:pt x="415334" y="405058"/>
                        <a:pt x="448248" y="353820"/>
                        <a:pt x="493522" y="315482"/>
                      </a:cubicBezTo>
                      <a:cubicBezTo>
                        <a:pt x="554137" y="264156"/>
                        <a:pt x="616155" y="355830"/>
                        <a:pt x="570727" y="425690"/>
                      </a:cubicBezTo>
                      <a:cubicBezTo>
                        <a:pt x="525299" y="495550"/>
                        <a:pt x="424170" y="508948"/>
                        <a:pt x="439312" y="554377"/>
                      </a:cubicBezTo>
                      <a:cubicBezTo>
                        <a:pt x="454455" y="599805"/>
                        <a:pt x="502402" y="537975"/>
                        <a:pt x="533947" y="554377"/>
                      </a:cubicBezTo>
                      <a:cubicBezTo>
                        <a:pt x="565492" y="570779"/>
                        <a:pt x="541513" y="706534"/>
                        <a:pt x="541513" y="706534"/>
                      </a:cubicBezTo>
                      <a:lnTo>
                        <a:pt x="261387" y="706534"/>
                      </a:lnTo>
                      <a:cubicBezTo>
                        <a:pt x="261387" y="706534"/>
                        <a:pt x="80524" y="689812"/>
                        <a:pt x="99035" y="623353"/>
                      </a:cubicBezTo>
                      <a:cubicBezTo>
                        <a:pt x="115293" y="564958"/>
                        <a:pt x="226109" y="616726"/>
                        <a:pt x="233631" y="561943"/>
                      </a:cubicBezTo>
                      <a:cubicBezTo>
                        <a:pt x="239517" y="519043"/>
                        <a:pt x="11547" y="612419"/>
                        <a:pt x="479" y="501007"/>
                      </a:cubicBezTo>
                      <a:cubicBezTo>
                        <a:pt x="-11714" y="378240"/>
                        <a:pt x="212689" y="448542"/>
                        <a:pt x="219747" y="420620"/>
                      </a:cubicBezTo>
                      <a:cubicBezTo>
                        <a:pt x="238678" y="345757"/>
                        <a:pt x="-12598" y="402297"/>
                        <a:pt x="3130" y="291073"/>
                      </a:cubicBezTo>
                      <a:cubicBezTo>
                        <a:pt x="25839" y="130510"/>
                        <a:pt x="189461" y="352483"/>
                        <a:pt x="207123" y="284346"/>
                      </a:cubicBezTo>
                      <a:cubicBezTo>
                        <a:pt x="224783" y="216209"/>
                        <a:pt x="34255" y="62770"/>
                        <a:pt x="149080" y="82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33"/>
                <p:cNvSpPr/>
                <p:nvPr/>
              </p:nvSpPr>
              <p:spPr>
                <a:xfrm>
                  <a:off x="1386897" y="2909791"/>
                  <a:ext cx="281113" cy="797787"/>
                </a:xfrm>
                <a:custGeom>
                  <a:avLst/>
                  <a:gdLst/>
                  <a:ahLst/>
                  <a:cxnLst/>
                  <a:rect l="l" t="t" r="r" b="b"/>
                  <a:pathLst>
                    <a:path w="246051" h="698282" extrusionOk="0">
                      <a:moveTo>
                        <a:pt x="0" y="0"/>
                      </a:moveTo>
                      <a:cubicBezTo>
                        <a:pt x="0" y="0"/>
                        <a:pt x="188849" y="387131"/>
                        <a:pt x="246052" y="698282"/>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33"/>
                <p:cNvSpPr/>
                <p:nvPr/>
              </p:nvSpPr>
              <p:spPr>
                <a:xfrm>
                  <a:off x="1223284" y="3216209"/>
                  <a:ext cx="330706" cy="92307"/>
                </a:xfrm>
                <a:custGeom>
                  <a:avLst/>
                  <a:gdLst/>
                  <a:ahLst/>
                  <a:cxnLst/>
                  <a:rect l="l" t="t" r="r" b="b"/>
                  <a:pathLst>
                    <a:path w="289458" h="80794" extrusionOk="0">
                      <a:moveTo>
                        <a:pt x="0" y="0"/>
                      </a:moveTo>
                      <a:cubicBezTo>
                        <a:pt x="0" y="0"/>
                        <a:pt x="84848" y="52895"/>
                        <a:pt x="289459" y="80795"/>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33"/>
                <p:cNvSpPr/>
                <p:nvPr/>
              </p:nvSpPr>
              <p:spPr>
                <a:xfrm>
                  <a:off x="1560640" y="3062723"/>
                  <a:ext cx="212996" cy="264885"/>
                </a:xfrm>
                <a:custGeom>
                  <a:avLst/>
                  <a:gdLst/>
                  <a:ahLst/>
                  <a:cxnLst/>
                  <a:rect l="l" t="t" r="r" b="b"/>
                  <a:pathLst>
                    <a:path w="186430" h="231847" extrusionOk="0">
                      <a:moveTo>
                        <a:pt x="186430" y="0"/>
                      </a:moveTo>
                      <a:cubicBezTo>
                        <a:pt x="186430" y="0"/>
                        <a:pt x="89575" y="146502"/>
                        <a:pt x="0" y="231848"/>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33"/>
                <p:cNvSpPr/>
                <p:nvPr/>
              </p:nvSpPr>
              <p:spPr>
                <a:xfrm>
                  <a:off x="1217293" y="3451498"/>
                  <a:ext cx="386848" cy="15658"/>
                </a:xfrm>
                <a:custGeom>
                  <a:avLst/>
                  <a:gdLst/>
                  <a:ahLst/>
                  <a:cxnLst/>
                  <a:rect l="l" t="t" r="r" b="b"/>
                  <a:pathLst>
                    <a:path w="338598" h="13705" extrusionOk="0">
                      <a:moveTo>
                        <a:pt x="0" y="0"/>
                      </a:moveTo>
                      <a:cubicBezTo>
                        <a:pt x="0" y="0"/>
                        <a:pt x="190086" y="27734"/>
                        <a:pt x="338599" y="4296"/>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33"/>
                <p:cNvSpPr/>
                <p:nvPr/>
              </p:nvSpPr>
              <p:spPr>
                <a:xfrm>
                  <a:off x="1620029" y="3268045"/>
                  <a:ext cx="247093" cy="241780"/>
                </a:xfrm>
                <a:custGeom>
                  <a:avLst/>
                  <a:gdLst/>
                  <a:ahLst/>
                  <a:cxnLst/>
                  <a:rect l="l" t="t" r="r" b="b"/>
                  <a:pathLst>
                    <a:path w="216274" h="211624" extrusionOk="0">
                      <a:moveTo>
                        <a:pt x="216274" y="0"/>
                      </a:moveTo>
                      <a:cubicBezTo>
                        <a:pt x="216274" y="0"/>
                        <a:pt x="89984" y="158696"/>
                        <a:pt x="0" y="211624"/>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33"/>
                <p:cNvSpPr/>
                <p:nvPr/>
              </p:nvSpPr>
              <p:spPr>
                <a:xfrm>
                  <a:off x="1333801" y="3602286"/>
                  <a:ext cx="324056" cy="54208"/>
                </a:xfrm>
                <a:custGeom>
                  <a:avLst/>
                  <a:gdLst/>
                  <a:ahLst/>
                  <a:cxnLst/>
                  <a:rect l="l" t="t" r="r" b="b"/>
                  <a:pathLst>
                    <a:path w="283638" h="47447" extrusionOk="0">
                      <a:moveTo>
                        <a:pt x="0" y="0"/>
                      </a:moveTo>
                      <a:cubicBezTo>
                        <a:pt x="0" y="0"/>
                        <a:pt x="202788" y="48576"/>
                        <a:pt x="283639" y="47428"/>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15" name="Google Shape;915;p33"/>
            <p:cNvGrpSpPr/>
            <p:nvPr/>
          </p:nvGrpSpPr>
          <p:grpSpPr>
            <a:xfrm>
              <a:off x="5490680" y="1937574"/>
              <a:ext cx="923864" cy="923786"/>
              <a:chOff x="8016902" y="755016"/>
              <a:chExt cx="787474" cy="787474"/>
            </a:xfrm>
          </p:grpSpPr>
          <p:sp>
            <p:nvSpPr>
              <p:cNvPr id="916" name="Google Shape;916;p33"/>
              <p:cNvSpPr/>
              <p:nvPr/>
            </p:nvSpPr>
            <p:spPr>
              <a:xfrm rot="-2700000">
                <a:off x="8132225" y="870339"/>
                <a:ext cx="556828" cy="556828"/>
              </a:xfrm>
              <a:custGeom>
                <a:avLst/>
                <a:gdLst/>
                <a:ahLst/>
                <a:cxnLst/>
                <a:rect l="l" t="t" r="r" b="b"/>
                <a:pathLst>
                  <a:path w="486095" h="486095" extrusionOk="0">
                    <a:moveTo>
                      <a:pt x="486096" y="243048"/>
                    </a:moveTo>
                    <a:cubicBezTo>
                      <a:pt x="486096" y="377279"/>
                      <a:pt x="377280" y="486095"/>
                      <a:pt x="243048" y="486095"/>
                    </a:cubicBezTo>
                    <a:cubicBezTo>
                      <a:pt x="108817" y="486095"/>
                      <a:pt x="1" y="377279"/>
                      <a:pt x="1" y="243048"/>
                    </a:cubicBezTo>
                    <a:cubicBezTo>
                      <a:pt x="1" y="108816"/>
                      <a:pt x="108817" y="0"/>
                      <a:pt x="243048" y="0"/>
                    </a:cubicBezTo>
                    <a:cubicBezTo>
                      <a:pt x="377280" y="0"/>
                      <a:pt x="486096" y="108816"/>
                      <a:pt x="486096" y="2430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17" name="Google Shape;917;p33"/>
              <p:cNvGrpSpPr/>
              <p:nvPr/>
            </p:nvGrpSpPr>
            <p:grpSpPr>
              <a:xfrm>
                <a:off x="8131849" y="871233"/>
                <a:ext cx="555144" cy="503746"/>
                <a:chOff x="8131849" y="871233"/>
                <a:chExt cx="555144" cy="503746"/>
              </a:xfrm>
            </p:grpSpPr>
            <p:sp>
              <p:nvSpPr>
                <p:cNvPr id="918" name="Google Shape;918;p33"/>
                <p:cNvSpPr/>
                <p:nvPr/>
              </p:nvSpPr>
              <p:spPr>
                <a:xfrm>
                  <a:off x="8478835" y="1270386"/>
                  <a:ext cx="65806" cy="52598"/>
                </a:xfrm>
                <a:custGeom>
                  <a:avLst/>
                  <a:gdLst/>
                  <a:ahLst/>
                  <a:cxnLst/>
                  <a:rect l="l" t="t" r="r" b="b"/>
                  <a:pathLst>
                    <a:path w="57598" h="46038" extrusionOk="0">
                      <a:moveTo>
                        <a:pt x="46879" y="1427"/>
                      </a:moveTo>
                      <a:cubicBezTo>
                        <a:pt x="46879" y="1427"/>
                        <a:pt x="36043" y="17597"/>
                        <a:pt x="14374" y="21805"/>
                      </a:cubicBezTo>
                      <a:cubicBezTo>
                        <a:pt x="-7297" y="26013"/>
                        <a:pt x="-73" y="40460"/>
                        <a:pt x="7747" y="42868"/>
                      </a:cubicBezTo>
                      <a:cubicBezTo>
                        <a:pt x="15566" y="45276"/>
                        <a:pt x="26401" y="50092"/>
                        <a:pt x="43256" y="39256"/>
                      </a:cubicBezTo>
                      <a:cubicBezTo>
                        <a:pt x="60111" y="28421"/>
                        <a:pt x="63116" y="-7531"/>
                        <a:pt x="46868" y="141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33"/>
                <p:cNvSpPr/>
                <p:nvPr/>
              </p:nvSpPr>
              <p:spPr>
                <a:xfrm>
                  <a:off x="8247637" y="1261404"/>
                  <a:ext cx="157003" cy="113575"/>
                </a:xfrm>
                <a:custGeom>
                  <a:avLst/>
                  <a:gdLst/>
                  <a:ahLst/>
                  <a:cxnLst/>
                  <a:rect l="l" t="t" r="r" b="b"/>
                  <a:pathLst>
                    <a:path w="137421" h="99409" extrusionOk="0">
                      <a:moveTo>
                        <a:pt x="130035" y="35215"/>
                      </a:moveTo>
                      <a:cubicBezTo>
                        <a:pt x="150004" y="20669"/>
                        <a:pt x="125926" y="5195"/>
                        <a:pt x="100080" y="11579"/>
                      </a:cubicBezTo>
                      <a:cubicBezTo>
                        <a:pt x="76422" y="17422"/>
                        <a:pt x="78443" y="10552"/>
                        <a:pt x="43110" y="2555"/>
                      </a:cubicBezTo>
                      <a:cubicBezTo>
                        <a:pt x="-1048" y="-7441"/>
                        <a:pt x="-13088" y="12772"/>
                        <a:pt x="15420" y="47840"/>
                      </a:cubicBezTo>
                      <a:cubicBezTo>
                        <a:pt x="43938" y="82908"/>
                        <a:pt x="106465" y="110554"/>
                        <a:pt x="126556" y="94947"/>
                      </a:cubicBezTo>
                      <a:cubicBezTo>
                        <a:pt x="146658" y="79329"/>
                        <a:pt x="110109" y="49740"/>
                        <a:pt x="130024" y="352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33"/>
                <p:cNvSpPr/>
                <p:nvPr/>
              </p:nvSpPr>
              <p:spPr>
                <a:xfrm>
                  <a:off x="8131849" y="911175"/>
                  <a:ext cx="383857" cy="350415"/>
                </a:xfrm>
                <a:custGeom>
                  <a:avLst/>
                  <a:gdLst/>
                  <a:ahLst/>
                  <a:cxnLst/>
                  <a:rect l="l" t="t" r="r" b="b"/>
                  <a:pathLst>
                    <a:path w="335980" h="306709" extrusionOk="0">
                      <a:moveTo>
                        <a:pt x="117365" y="0"/>
                      </a:moveTo>
                      <a:cubicBezTo>
                        <a:pt x="142747" y="7533"/>
                        <a:pt x="176280" y="19219"/>
                        <a:pt x="187767" y="41099"/>
                      </a:cubicBezTo>
                      <a:cubicBezTo>
                        <a:pt x="212497" y="88195"/>
                        <a:pt x="163158" y="138108"/>
                        <a:pt x="211006" y="144205"/>
                      </a:cubicBezTo>
                      <a:cubicBezTo>
                        <a:pt x="265535" y="151141"/>
                        <a:pt x="333838" y="156631"/>
                        <a:pt x="335915" y="197078"/>
                      </a:cubicBezTo>
                      <a:cubicBezTo>
                        <a:pt x="337991" y="237514"/>
                        <a:pt x="290420" y="302415"/>
                        <a:pt x="267612" y="306568"/>
                      </a:cubicBezTo>
                      <a:cubicBezTo>
                        <a:pt x="244792" y="310721"/>
                        <a:pt x="275906" y="222570"/>
                        <a:pt x="249984" y="208057"/>
                      </a:cubicBezTo>
                      <a:cubicBezTo>
                        <a:pt x="224061" y="193543"/>
                        <a:pt x="216760" y="259935"/>
                        <a:pt x="153505" y="243346"/>
                      </a:cubicBezTo>
                      <a:cubicBezTo>
                        <a:pt x="102024" y="229838"/>
                        <a:pt x="105260" y="159414"/>
                        <a:pt x="3623" y="249686"/>
                      </a:cubicBezTo>
                      <a:cubicBezTo>
                        <a:pt x="1281" y="236155"/>
                        <a:pt x="0" y="222261"/>
                        <a:pt x="0" y="208068"/>
                      </a:cubicBezTo>
                      <a:cubicBezTo>
                        <a:pt x="0" y="119839"/>
                        <a:pt x="47019" y="42601"/>
                        <a:pt x="117365" y="1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33"/>
                <p:cNvSpPr/>
                <p:nvPr/>
              </p:nvSpPr>
              <p:spPr>
                <a:xfrm>
                  <a:off x="8541102" y="908728"/>
                  <a:ext cx="145892" cy="362236"/>
                </a:xfrm>
                <a:custGeom>
                  <a:avLst/>
                  <a:gdLst/>
                  <a:ahLst/>
                  <a:cxnLst/>
                  <a:rect l="l" t="t" r="r" b="b"/>
                  <a:pathLst>
                    <a:path w="127695" h="317056" extrusionOk="0">
                      <a:moveTo>
                        <a:pt x="3571" y="76432"/>
                      </a:moveTo>
                      <a:cubicBezTo>
                        <a:pt x="-3300" y="53193"/>
                        <a:pt x="875" y="23548"/>
                        <a:pt x="6608" y="0"/>
                      </a:cubicBezTo>
                      <a:cubicBezTo>
                        <a:pt x="78986" y="42093"/>
                        <a:pt x="127695" y="120436"/>
                        <a:pt x="127695" y="210199"/>
                      </a:cubicBezTo>
                      <a:cubicBezTo>
                        <a:pt x="127695" y="236940"/>
                        <a:pt x="123311" y="262642"/>
                        <a:pt x="115335" y="286709"/>
                      </a:cubicBezTo>
                      <a:cubicBezTo>
                        <a:pt x="98812" y="303762"/>
                        <a:pt x="83901" y="316266"/>
                        <a:pt x="75120" y="317017"/>
                      </a:cubicBezTo>
                      <a:cubicBezTo>
                        <a:pt x="46027" y="319502"/>
                        <a:pt x="75883" y="204334"/>
                        <a:pt x="70691" y="158530"/>
                      </a:cubicBezTo>
                      <a:cubicBezTo>
                        <a:pt x="65512" y="112726"/>
                        <a:pt x="17046" y="122059"/>
                        <a:pt x="3571" y="764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33"/>
                <p:cNvSpPr/>
                <p:nvPr/>
              </p:nvSpPr>
              <p:spPr>
                <a:xfrm>
                  <a:off x="8366593" y="871233"/>
                  <a:ext cx="136745" cy="178890"/>
                </a:xfrm>
                <a:custGeom>
                  <a:avLst/>
                  <a:gdLst/>
                  <a:ahLst/>
                  <a:cxnLst/>
                  <a:rect l="l" t="t" r="r" b="b"/>
                  <a:pathLst>
                    <a:path w="119689" h="156578" extrusionOk="0">
                      <a:moveTo>
                        <a:pt x="37465" y="0"/>
                      </a:moveTo>
                      <a:cubicBezTo>
                        <a:pt x="24686" y="0"/>
                        <a:pt x="12238" y="1281"/>
                        <a:pt x="0" y="3181"/>
                      </a:cubicBezTo>
                      <a:cubicBezTo>
                        <a:pt x="12769" y="13353"/>
                        <a:pt x="32506" y="32539"/>
                        <a:pt x="35157" y="55767"/>
                      </a:cubicBezTo>
                      <a:cubicBezTo>
                        <a:pt x="39122" y="90459"/>
                        <a:pt x="48864" y="107535"/>
                        <a:pt x="62417" y="129128"/>
                      </a:cubicBezTo>
                      <a:cubicBezTo>
                        <a:pt x="75802" y="150445"/>
                        <a:pt x="96402" y="160894"/>
                        <a:pt x="105040" y="154908"/>
                      </a:cubicBezTo>
                      <a:cubicBezTo>
                        <a:pt x="113821" y="148811"/>
                        <a:pt x="102068" y="136076"/>
                        <a:pt x="106530" y="116747"/>
                      </a:cubicBezTo>
                      <a:cubicBezTo>
                        <a:pt x="110992" y="97418"/>
                        <a:pt x="125418" y="86019"/>
                        <a:pt x="117211" y="54784"/>
                      </a:cubicBezTo>
                      <a:cubicBezTo>
                        <a:pt x="113334" y="40038"/>
                        <a:pt x="112992" y="24642"/>
                        <a:pt x="113665" y="12371"/>
                      </a:cubicBezTo>
                      <a:cubicBezTo>
                        <a:pt x="89676" y="4451"/>
                        <a:pt x="64106" y="0"/>
                        <a:pt x="3745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3" name="Google Shape;923;p33"/>
            <p:cNvGrpSpPr/>
            <p:nvPr/>
          </p:nvGrpSpPr>
          <p:grpSpPr>
            <a:xfrm>
              <a:off x="6995272" y="2271687"/>
              <a:ext cx="520280" cy="295495"/>
              <a:chOff x="2781140" y="1170722"/>
              <a:chExt cx="443471" cy="251892"/>
            </a:xfrm>
          </p:grpSpPr>
          <p:sp>
            <p:nvSpPr>
              <p:cNvPr id="924" name="Google Shape;924;p33"/>
              <p:cNvSpPr/>
              <p:nvPr/>
            </p:nvSpPr>
            <p:spPr>
              <a:xfrm>
                <a:off x="2781140" y="1186058"/>
                <a:ext cx="429934" cy="236556"/>
              </a:xfrm>
              <a:custGeom>
                <a:avLst/>
                <a:gdLst/>
                <a:ahLst/>
                <a:cxnLst/>
                <a:rect l="l" t="t" r="r" b="b"/>
                <a:pathLst>
                  <a:path w="376310" h="207051" extrusionOk="0">
                    <a:moveTo>
                      <a:pt x="373347" y="207051"/>
                    </a:moveTo>
                    <a:lnTo>
                      <a:pt x="28507" y="207051"/>
                    </a:lnTo>
                    <a:cubicBezTo>
                      <a:pt x="12757" y="207051"/>
                      <a:pt x="0" y="194283"/>
                      <a:pt x="0" y="178544"/>
                    </a:cubicBezTo>
                    <a:lnTo>
                      <a:pt x="0" y="28507"/>
                    </a:lnTo>
                    <a:cubicBezTo>
                      <a:pt x="0" y="12757"/>
                      <a:pt x="12768" y="0"/>
                      <a:pt x="28507" y="0"/>
                    </a:cubicBezTo>
                    <a:lnTo>
                      <a:pt x="293623" y="0"/>
                    </a:lnTo>
                    <a:cubicBezTo>
                      <a:pt x="309373" y="0"/>
                      <a:pt x="322130" y="12768"/>
                      <a:pt x="322130" y="28507"/>
                    </a:cubicBezTo>
                    <a:lnTo>
                      <a:pt x="322130" y="165787"/>
                    </a:lnTo>
                    <a:lnTo>
                      <a:pt x="375003" y="201628"/>
                    </a:lnTo>
                    <a:cubicBezTo>
                      <a:pt x="377422" y="203263"/>
                      <a:pt x="376263" y="207051"/>
                      <a:pt x="373336" y="207051"/>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33"/>
              <p:cNvSpPr/>
              <p:nvPr/>
            </p:nvSpPr>
            <p:spPr>
              <a:xfrm>
                <a:off x="2794647" y="1170722"/>
                <a:ext cx="429964" cy="236568"/>
              </a:xfrm>
              <a:custGeom>
                <a:avLst/>
                <a:gdLst/>
                <a:ahLst/>
                <a:cxnLst/>
                <a:rect l="l" t="t" r="r" b="b"/>
                <a:pathLst>
                  <a:path w="376336" h="207062" extrusionOk="0">
                    <a:moveTo>
                      <a:pt x="373380" y="207052"/>
                    </a:moveTo>
                    <a:lnTo>
                      <a:pt x="28507" y="207052"/>
                    </a:lnTo>
                    <a:cubicBezTo>
                      <a:pt x="12757" y="207052"/>
                      <a:pt x="0" y="194283"/>
                      <a:pt x="0" y="178544"/>
                    </a:cubicBezTo>
                    <a:lnTo>
                      <a:pt x="0" y="28507"/>
                    </a:lnTo>
                    <a:cubicBezTo>
                      <a:pt x="0" y="12757"/>
                      <a:pt x="12768" y="0"/>
                      <a:pt x="28507" y="0"/>
                    </a:cubicBezTo>
                    <a:lnTo>
                      <a:pt x="293623" y="0"/>
                    </a:lnTo>
                    <a:cubicBezTo>
                      <a:pt x="309373" y="0"/>
                      <a:pt x="322130" y="12768"/>
                      <a:pt x="322130" y="28507"/>
                    </a:cubicBezTo>
                    <a:lnTo>
                      <a:pt x="322130" y="153273"/>
                    </a:lnTo>
                    <a:cubicBezTo>
                      <a:pt x="322130" y="161104"/>
                      <a:pt x="326018" y="168427"/>
                      <a:pt x="332502" y="172823"/>
                    </a:cubicBezTo>
                    <a:lnTo>
                      <a:pt x="375037" y="201662"/>
                    </a:lnTo>
                    <a:cubicBezTo>
                      <a:pt x="377444" y="203296"/>
                      <a:pt x="376285" y="207063"/>
                      <a:pt x="373380" y="2070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33"/>
              <p:cNvSpPr/>
              <p:nvPr/>
            </p:nvSpPr>
            <p:spPr>
              <a:xfrm>
                <a:off x="2839318" y="1215041"/>
                <a:ext cx="278640" cy="11937"/>
              </a:xfrm>
              <a:custGeom>
                <a:avLst/>
                <a:gdLst/>
                <a:ahLst/>
                <a:cxnLst/>
                <a:rect l="l" t="t" r="r" b="b"/>
                <a:pathLst>
                  <a:path w="243886" h="10448" extrusionOk="0">
                    <a:moveTo>
                      <a:pt x="238663" y="10449"/>
                    </a:moveTo>
                    <a:lnTo>
                      <a:pt x="5224" y="10449"/>
                    </a:lnTo>
                    <a:cubicBezTo>
                      <a:pt x="2342" y="10449"/>
                      <a:pt x="0" y="8107"/>
                      <a:pt x="0" y="5224"/>
                    </a:cubicBezTo>
                    <a:lnTo>
                      <a:pt x="0" y="5224"/>
                    </a:lnTo>
                    <a:cubicBezTo>
                      <a:pt x="0" y="2342"/>
                      <a:pt x="2342" y="0"/>
                      <a:pt x="5224" y="0"/>
                    </a:cubicBezTo>
                    <a:lnTo>
                      <a:pt x="238663" y="0"/>
                    </a:lnTo>
                    <a:cubicBezTo>
                      <a:pt x="241545" y="0"/>
                      <a:pt x="243887" y="2342"/>
                      <a:pt x="243887" y="5224"/>
                    </a:cubicBezTo>
                    <a:lnTo>
                      <a:pt x="243887" y="5224"/>
                    </a:lnTo>
                    <a:cubicBezTo>
                      <a:pt x="243887" y="8107"/>
                      <a:pt x="241545" y="10449"/>
                      <a:pt x="238663" y="104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33"/>
              <p:cNvSpPr/>
              <p:nvPr/>
            </p:nvSpPr>
            <p:spPr>
              <a:xfrm>
                <a:off x="2839318" y="1253696"/>
                <a:ext cx="278640" cy="11937"/>
              </a:xfrm>
              <a:custGeom>
                <a:avLst/>
                <a:gdLst/>
                <a:ahLst/>
                <a:cxnLst/>
                <a:rect l="l" t="t" r="r" b="b"/>
                <a:pathLst>
                  <a:path w="243886" h="10448" extrusionOk="0">
                    <a:moveTo>
                      <a:pt x="238663" y="10449"/>
                    </a:moveTo>
                    <a:lnTo>
                      <a:pt x="5224" y="10449"/>
                    </a:lnTo>
                    <a:cubicBezTo>
                      <a:pt x="2342" y="10449"/>
                      <a:pt x="0" y="8107"/>
                      <a:pt x="0" y="5224"/>
                    </a:cubicBezTo>
                    <a:lnTo>
                      <a:pt x="0" y="5224"/>
                    </a:lnTo>
                    <a:cubicBezTo>
                      <a:pt x="0" y="2342"/>
                      <a:pt x="2342" y="0"/>
                      <a:pt x="5224" y="0"/>
                    </a:cubicBezTo>
                    <a:lnTo>
                      <a:pt x="238663" y="0"/>
                    </a:lnTo>
                    <a:cubicBezTo>
                      <a:pt x="241545" y="0"/>
                      <a:pt x="243887" y="2342"/>
                      <a:pt x="243887" y="5224"/>
                    </a:cubicBezTo>
                    <a:lnTo>
                      <a:pt x="243887" y="5224"/>
                    </a:lnTo>
                    <a:cubicBezTo>
                      <a:pt x="243887" y="8107"/>
                      <a:pt x="241545" y="10449"/>
                      <a:pt x="238663" y="104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33"/>
              <p:cNvSpPr/>
              <p:nvPr/>
            </p:nvSpPr>
            <p:spPr>
              <a:xfrm>
                <a:off x="2839318" y="1292339"/>
                <a:ext cx="278640" cy="11937"/>
              </a:xfrm>
              <a:custGeom>
                <a:avLst/>
                <a:gdLst/>
                <a:ahLst/>
                <a:cxnLst/>
                <a:rect l="l" t="t" r="r" b="b"/>
                <a:pathLst>
                  <a:path w="243886" h="10448" extrusionOk="0">
                    <a:moveTo>
                      <a:pt x="238663" y="10449"/>
                    </a:moveTo>
                    <a:lnTo>
                      <a:pt x="5224" y="10449"/>
                    </a:lnTo>
                    <a:cubicBezTo>
                      <a:pt x="2342" y="10449"/>
                      <a:pt x="0" y="8107"/>
                      <a:pt x="0" y="5224"/>
                    </a:cubicBezTo>
                    <a:lnTo>
                      <a:pt x="0" y="5224"/>
                    </a:lnTo>
                    <a:cubicBezTo>
                      <a:pt x="0" y="2342"/>
                      <a:pt x="2342" y="0"/>
                      <a:pt x="5224" y="0"/>
                    </a:cubicBezTo>
                    <a:lnTo>
                      <a:pt x="238663" y="0"/>
                    </a:lnTo>
                    <a:cubicBezTo>
                      <a:pt x="241545" y="0"/>
                      <a:pt x="243887" y="2342"/>
                      <a:pt x="243887" y="5224"/>
                    </a:cubicBezTo>
                    <a:lnTo>
                      <a:pt x="243887" y="5224"/>
                    </a:lnTo>
                    <a:cubicBezTo>
                      <a:pt x="243887" y="8107"/>
                      <a:pt x="241545" y="10449"/>
                      <a:pt x="238663" y="104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33"/>
              <p:cNvSpPr/>
              <p:nvPr/>
            </p:nvSpPr>
            <p:spPr>
              <a:xfrm>
                <a:off x="2839318" y="1330981"/>
                <a:ext cx="278640" cy="11937"/>
              </a:xfrm>
              <a:custGeom>
                <a:avLst/>
                <a:gdLst/>
                <a:ahLst/>
                <a:cxnLst/>
                <a:rect l="l" t="t" r="r" b="b"/>
                <a:pathLst>
                  <a:path w="243886" h="10448" extrusionOk="0">
                    <a:moveTo>
                      <a:pt x="238663" y="10449"/>
                    </a:moveTo>
                    <a:lnTo>
                      <a:pt x="5224" y="10449"/>
                    </a:lnTo>
                    <a:cubicBezTo>
                      <a:pt x="2342" y="10449"/>
                      <a:pt x="0" y="8107"/>
                      <a:pt x="0" y="5224"/>
                    </a:cubicBezTo>
                    <a:lnTo>
                      <a:pt x="0" y="5224"/>
                    </a:lnTo>
                    <a:cubicBezTo>
                      <a:pt x="0" y="2342"/>
                      <a:pt x="2342" y="0"/>
                      <a:pt x="5224" y="0"/>
                    </a:cubicBezTo>
                    <a:lnTo>
                      <a:pt x="238663" y="0"/>
                    </a:lnTo>
                    <a:cubicBezTo>
                      <a:pt x="241545" y="0"/>
                      <a:pt x="243887" y="2342"/>
                      <a:pt x="243887" y="5224"/>
                    </a:cubicBezTo>
                    <a:lnTo>
                      <a:pt x="243887" y="5224"/>
                    </a:lnTo>
                    <a:cubicBezTo>
                      <a:pt x="243887" y="8107"/>
                      <a:pt x="241545" y="10449"/>
                      <a:pt x="238663" y="104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0" name="Google Shape;930;p33"/>
            <p:cNvGrpSpPr/>
            <p:nvPr/>
          </p:nvGrpSpPr>
          <p:grpSpPr>
            <a:xfrm>
              <a:off x="6760325" y="2625446"/>
              <a:ext cx="259761" cy="413050"/>
              <a:chOff x="8941935" y="2395952"/>
              <a:chExt cx="221413" cy="352101"/>
            </a:xfrm>
          </p:grpSpPr>
          <p:sp>
            <p:nvSpPr>
              <p:cNvPr id="931" name="Google Shape;931;p33"/>
              <p:cNvSpPr/>
              <p:nvPr/>
            </p:nvSpPr>
            <p:spPr>
              <a:xfrm>
                <a:off x="9059616" y="2624543"/>
                <a:ext cx="103732" cy="101561"/>
              </a:xfrm>
              <a:custGeom>
                <a:avLst/>
                <a:gdLst/>
                <a:ahLst/>
                <a:cxnLst/>
                <a:rect l="l" t="t" r="r" b="b"/>
                <a:pathLst>
                  <a:path w="90794" h="88894" extrusionOk="0">
                    <a:moveTo>
                      <a:pt x="46092" y="88891"/>
                    </a:moveTo>
                    <a:lnTo>
                      <a:pt x="0" y="88350"/>
                    </a:lnTo>
                    <a:lnTo>
                      <a:pt x="1039" y="0"/>
                    </a:lnTo>
                    <a:lnTo>
                      <a:pt x="47129" y="541"/>
                    </a:lnTo>
                    <a:cubicBezTo>
                      <a:pt x="71529" y="828"/>
                      <a:pt x="91078" y="20831"/>
                      <a:pt x="90791" y="45230"/>
                    </a:cubicBezTo>
                    <a:lnTo>
                      <a:pt x="90791" y="45230"/>
                    </a:lnTo>
                    <a:cubicBezTo>
                      <a:pt x="90504" y="69628"/>
                      <a:pt x="70501" y="89178"/>
                      <a:pt x="46103" y="88891"/>
                    </a:cubicBezTo>
                    <a:close/>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33"/>
              <p:cNvSpPr/>
              <p:nvPr/>
            </p:nvSpPr>
            <p:spPr>
              <a:xfrm>
                <a:off x="8941935" y="2608904"/>
                <a:ext cx="174003" cy="139150"/>
              </a:xfrm>
              <a:custGeom>
                <a:avLst/>
                <a:gdLst/>
                <a:ahLst/>
                <a:cxnLst/>
                <a:rect l="l" t="t" r="r" b="b"/>
                <a:pathLst>
                  <a:path w="152300" h="121794" extrusionOk="0">
                    <a:moveTo>
                      <a:pt x="136660" y="109578"/>
                    </a:moveTo>
                    <a:lnTo>
                      <a:pt x="152301" y="0"/>
                    </a:lnTo>
                    <a:lnTo>
                      <a:pt x="0" y="0"/>
                    </a:lnTo>
                    <a:lnTo>
                      <a:pt x="12989" y="109247"/>
                    </a:lnTo>
                    <a:cubicBezTo>
                      <a:pt x="13840" y="116404"/>
                      <a:pt x="19915" y="121794"/>
                      <a:pt x="27126" y="121794"/>
                    </a:cubicBezTo>
                    <a:lnTo>
                      <a:pt x="122578" y="121794"/>
                    </a:lnTo>
                    <a:cubicBezTo>
                      <a:pt x="129658" y="121794"/>
                      <a:pt x="135667" y="116581"/>
                      <a:pt x="136672" y="1095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33"/>
              <p:cNvSpPr/>
              <p:nvPr/>
            </p:nvSpPr>
            <p:spPr>
              <a:xfrm>
                <a:off x="9076444" y="2397377"/>
                <a:ext cx="19280" cy="198674"/>
              </a:xfrm>
              <a:custGeom>
                <a:avLst/>
                <a:gdLst/>
                <a:ahLst/>
                <a:cxnLst/>
                <a:rect l="l" t="t" r="r" b="b"/>
                <a:pathLst>
                  <a:path w="16875" h="173894" extrusionOk="0">
                    <a:moveTo>
                      <a:pt x="14324" y="0"/>
                    </a:moveTo>
                    <a:cubicBezTo>
                      <a:pt x="14324" y="0"/>
                      <a:pt x="-10241" y="25371"/>
                      <a:pt x="4968" y="75438"/>
                    </a:cubicBezTo>
                    <a:cubicBezTo>
                      <a:pt x="15097" y="108816"/>
                      <a:pt x="21812" y="129327"/>
                      <a:pt x="12292" y="173894"/>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33"/>
              <p:cNvSpPr/>
              <p:nvPr/>
            </p:nvSpPr>
            <p:spPr>
              <a:xfrm>
                <a:off x="9035518" y="2396910"/>
                <a:ext cx="19280" cy="198674"/>
              </a:xfrm>
              <a:custGeom>
                <a:avLst/>
                <a:gdLst/>
                <a:ahLst/>
                <a:cxnLst/>
                <a:rect l="l" t="t" r="r" b="b"/>
                <a:pathLst>
                  <a:path w="16875" h="173894" extrusionOk="0">
                    <a:moveTo>
                      <a:pt x="14323" y="0"/>
                    </a:moveTo>
                    <a:cubicBezTo>
                      <a:pt x="14323" y="0"/>
                      <a:pt x="-10241" y="25371"/>
                      <a:pt x="4968" y="75438"/>
                    </a:cubicBezTo>
                    <a:cubicBezTo>
                      <a:pt x="15097" y="108816"/>
                      <a:pt x="21812" y="129327"/>
                      <a:pt x="12291" y="173894"/>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33"/>
              <p:cNvSpPr/>
              <p:nvPr/>
            </p:nvSpPr>
            <p:spPr>
              <a:xfrm>
                <a:off x="8994579" y="2396432"/>
                <a:ext cx="19280" cy="198674"/>
              </a:xfrm>
              <a:custGeom>
                <a:avLst/>
                <a:gdLst/>
                <a:ahLst/>
                <a:cxnLst/>
                <a:rect l="l" t="t" r="r" b="b"/>
                <a:pathLst>
                  <a:path w="16875" h="173894" extrusionOk="0">
                    <a:moveTo>
                      <a:pt x="14323" y="0"/>
                    </a:moveTo>
                    <a:cubicBezTo>
                      <a:pt x="14323" y="0"/>
                      <a:pt x="-10241" y="25371"/>
                      <a:pt x="4968" y="75438"/>
                    </a:cubicBezTo>
                    <a:cubicBezTo>
                      <a:pt x="15097" y="108805"/>
                      <a:pt x="21812" y="129327"/>
                      <a:pt x="12291" y="173894"/>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33"/>
              <p:cNvSpPr/>
              <p:nvPr/>
            </p:nvSpPr>
            <p:spPr>
              <a:xfrm>
                <a:off x="8953654" y="2395952"/>
                <a:ext cx="19280" cy="198674"/>
              </a:xfrm>
              <a:custGeom>
                <a:avLst/>
                <a:gdLst/>
                <a:ahLst/>
                <a:cxnLst/>
                <a:rect l="l" t="t" r="r" b="b"/>
                <a:pathLst>
                  <a:path w="16875" h="173894" extrusionOk="0">
                    <a:moveTo>
                      <a:pt x="14323" y="0"/>
                    </a:moveTo>
                    <a:cubicBezTo>
                      <a:pt x="14323" y="0"/>
                      <a:pt x="-10241" y="25371"/>
                      <a:pt x="4968" y="75438"/>
                    </a:cubicBezTo>
                    <a:cubicBezTo>
                      <a:pt x="15097" y="108816"/>
                      <a:pt x="21812" y="129327"/>
                      <a:pt x="12291" y="173894"/>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7" name="Google Shape;937;p33"/>
            <p:cNvGrpSpPr/>
            <p:nvPr/>
          </p:nvGrpSpPr>
          <p:grpSpPr>
            <a:xfrm>
              <a:off x="6194067" y="1765685"/>
              <a:ext cx="1444044" cy="273418"/>
              <a:chOff x="5457575" y="927775"/>
              <a:chExt cx="1230859" cy="233073"/>
            </a:xfrm>
          </p:grpSpPr>
          <p:sp>
            <p:nvSpPr>
              <p:cNvPr id="938" name="Google Shape;938;p33"/>
              <p:cNvSpPr/>
              <p:nvPr/>
            </p:nvSpPr>
            <p:spPr>
              <a:xfrm>
                <a:off x="5471934" y="937348"/>
                <a:ext cx="1216500" cy="223500"/>
              </a:xfrm>
              <a:prstGeom prst="roundRect">
                <a:avLst>
                  <a:gd name="adj" fmla="val 11147"/>
                </a:avLst>
              </a:prstGeom>
              <a:solidFill>
                <a:srgbClr val="122070">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39" name="Google Shape;939;p33"/>
              <p:cNvSpPr/>
              <p:nvPr/>
            </p:nvSpPr>
            <p:spPr>
              <a:xfrm>
                <a:off x="5457575" y="927775"/>
                <a:ext cx="1216500" cy="223500"/>
              </a:xfrm>
              <a:prstGeom prst="roundRect">
                <a:avLst>
                  <a:gd name="adj" fmla="val 1114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40" name="Google Shape;940;p33"/>
              <p:cNvSpPr/>
              <p:nvPr/>
            </p:nvSpPr>
            <p:spPr>
              <a:xfrm>
                <a:off x="5521049" y="991207"/>
                <a:ext cx="898638" cy="96636"/>
              </a:xfrm>
              <a:custGeom>
                <a:avLst/>
                <a:gdLst/>
                <a:ahLst/>
                <a:cxnLst/>
                <a:rect l="l" t="t" r="r" b="b"/>
                <a:pathLst>
                  <a:path w="786554" h="84583" extrusionOk="0">
                    <a:moveTo>
                      <a:pt x="744263" y="84583"/>
                    </a:moveTo>
                    <a:lnTo>
                      <a:pt x="42292" y="84583"/>
                    </a:lnTo>
                    <a:cubicBezTo>
                      <a:pt x="18942" y="84583"/>
                      <a:pt x="0" y="65652"/>
                      <a:pt x="0" y="42292"/>
                    </a:cubicBezTo>
                    <a:lnTo>
                      <a:pt x="0" y="42292"/>
                    </a:lnTo>
                    <a:cubicBezTo>
                      <a:pt x="0" y="18942"/>
                      <a:pt x="18931" y="0"/>
                      <a:pt x="42292" y="0"/>
                    </a:cubicBezTo>
                    <a:lnTo>
                      <a:pt x="744263" y="0"/>
                    </a:lnTo>
                    <a:cubicBezTo>
                      <a:pt x="767624" y="0"/>
                      <a:pt x="786555" y="18931"/>
                      <a:pt x="786555" y="42292"/>
                    </a:cubicBezTo>
                    <a:lnTo>
                      <a:pt x="786555" y="42292"/>
                    </a:lnTo>
                    <a:cubicBezTo>
                      <a:pt x="786555" y="65652"/>
                      <a:pt x="767624" y="84583"/>
                      <a:pt x="744263" y="845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41" name="Google Shape;941;p33"/>
              <p:cNvGrpSpPr/>
              <p:nvPr/>
            </p:nvGrpSpPr>
            <p:grpSpPr>
              <a:xfrm>
                <a:off x="6481584" y="991803"/>
                <a:ext cx="95442" cy="95444"/>
                <a:chOff x="6481584" y="1264750"/>
                <a:chExt cx="95442" cy="95444"/>
              </a:xfrm>
            </p:grpSpPr>
            <p:sp>
              <p:nvSpPr>
                <p:cNvPr id="942" name="Google Shape;942;p33"/>
                <p:cNvSpPr/>
                <p:nvPr/>
              </p:nvSpPr>
              <p:spPr>
                <a:xfrm>
                  <a:off x="6481584" y="1264750"/>
                  <a:ext cx="66174" cy="66174"/>
                </a:xfrm>
                <a:custGeom>
                  <a:avLst/>
                  <a:gdLst/>
                  <a:ahLst/>
                  <a:cxnLst/>
                  <a:rect l="l" t="t" r="r" b="b"/>
                  <a:pathLst>
                    <a:path w="57920" h="57920" extrusionOk="0">
                      <a:moveTo>
                        <a:pt x="49438" y="8483"/>
                      </a:moveTo>
                      <a:cubicBezTo>
                        <a:pt x="60748" y="19793"/>
                        <a:pt x="60748" y="38128"/>
                        <a:pt x="49438" y="49438"/>
                      </a:cubicBezTo>
                      <a:cubicBezTo>
                        <a:pt x="38127" y="60748"/>
                        <a:pt x="19793" y="60748"/>
                        <a:pt x="8482" y="49438"/>
                      </a:cubicBezTo>
                      <a:cubicBezTo>
                        <a:pt x="-2827" y="38128"/>
                        <a:pt x="-2827" y="19793"/>
                        <a:pt x="8482" y="8483"/>
                      </a:cubicBezTo>
                      <a:cubicBezTo>
                        <a:pt x="19793" y="-2828"/>
                        <a:pt x="38127" y="-2828"/>
                        <a:pt x="49438" y="8483"/>
                      </a:cubicBezTo>
                      <a:close/>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33"/>
                <p:cNvSpPr/>
                <p:nvPr/>
              </p:nvSpPr>
              <p:spPr>
                <a:xfrm>
                  <a:off x="6538034" y="1321201"/>
                  <a:ext cx="38992" cy="38992"/>
                </a:xfrm>
                <a:custGeom>
                  <a:avLst/>
                  <a:gdLst/>
                  <a:ahLst/>
                  <a:cxnLst/>
                  <a:rect l="l" t="t" r="r" b="b"/>
                  <a:pathLst>
                    <a:path w="34129" h="34129" extrusionOk="0">
                      <a:moveTo>
                        <a:pt x="0" y="0"/>
                      </a:moveTo>
                      <a:lnTo>
                        <a:pt x="34129" y="34129"/>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44" name="Google Shape;944;p33"/>
            <p:cNvSpPr/>
            <p:nvPr/>
          </p:nvSpPr>
          <p:spPr>
            <a:xfrm>
              <a:off x="5882132" y="1326919"/>
              <a:ext cx="909392" cy="301462"/>
            </a:xfrm>
            <a:custGeom>
              <a:avLst/>
              <a:gdLst/>
              <a:ahLst/>
              <a:cxnLst/>
              <a:rect l="l" t="t" r="r" b="b"/>
              <a:pathLst>
                <a:path w="678651" h="224972" extrusionOk="0">
                  <a:moveTo>
                    <a:pt x="24853" y="224961"/>
                  </a:moveTo>
                  <a:lnTo>
                    <a:pt x="612221" y="224961"/>
                  </a:lnTo>
                  <a:cubicBezTo>
                    <a:pt x="708269" y="224961"/>
                    <a:pt x="682125" y="187883"/>
                    <a:pt x="645521" y="167482"/>
                  </a:cubicBezTo>
                  <a:cubicBezTo>
                    <a:pt x="608918" y="147093"/>
                    <a:pt x="581460" y="156360"/>
                    <a:pt x="560331" y="82192"/>
                  </a:cubicBezTo>
                  <a:cubicBezTo>
                    <a:pt x="539202" y="8024"/>
                    <a:pt x="495640" y="-6810"/>
                    <a:pt x="438117" y="2468"/>
                  </a:cubicBezTo>
                  <a:cubicBezTo>
                    <a:pt x="380605" y="11735"/>
                    <a:pt x="357941" y="67369"/>
                    <a:pt x="303919" y="56236"/>
                  </a:cubicBezTo>
                  <a:cubicBezTo>
                    <a:pt x="249886" y="45114"/>
                    <a:pt x="216773" y="44186"/>
                    <a:pt x="192374" y="57164"/>
                  </a:cubicBezTo>
                  <a:cubicBezTo>
                    <a:pt x="151353" y="78989"/>
                    <a:pt x="139214" y="140598"/>
                    <a:pt x="100004" y="142454"/>
                  </a:cubicBezTo>
                  <a:cubicBezTo>
                    <a:pt x="50378" y="144796"/>
                    <a:pt x="61666" y="187883"/>
                    <a:pt x="26808" y="189738"/>
                  </a:cubicBezTo>
                  <a:cubicBezTo>
                    <a:pt x="-8050" y="191594"/>
                    <a:pt x="-9133" y="224972"/>
                    <a:pt x="24842" y="2249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33"/>
            <p:cNvSpPr/>
            <p:nvPr/>
          </p:nvSpPr>
          <p:spPr>
            <a:xfrm>
              <a:off x="8750252" y="1688298"/>
              <a:ext cx="1180232" cy="391228"/>
            </a:xfrm>
            <a:custGeom>
              <a:avLst/>
              <a:gdLst/>
              <a:ahLst/>
              <a:cxnLst/>
              <a:rect l="l" t="t" r="r" b="b"/>
              <a:pathLst>
                <a:path w="880770" h="291961" extrusionOk="0">
                  <a:moveTo>
                    <a:pt x="848506" y="291961"/>
                  </a:moveTo>
                  <a:lnTo>
                    <a:pt x="86217" y="291961"/>
                  </a:lnTo>
                  <a:cubicBezTo>
                    <a:pt x="-38438" y="291961"/>
                    <a:pt x="-4507" y="243837"/>
                    <a:pt x="42997" y="217362"/>
                  </a:cubicBezTo>
                  <a:cubicBezTo>
                    <a:pt x="90502" y="190898"/>
                    <a:pt x="126145" y="202927"/>
                    <a:pt x="153559" y="106668"/>
                  </a:cubicBezTo>
                  <a:cubicBezTo>
                    <a:pt x="180973" y="10421"/>
                    <a:pt x="237524" y="-8830"/>
                    <a:pt x="312167" y="3198"/>
                  </a:cubicBezTo>
                  <a:cubicBezTo>
                    <a:pt x="386810" y="15226"/>
                    <a:pt x="416212" y="87417"/>
                    <a:pt x="486337" y="72981"/>
                  </a:cubicBezTo>
                  <a:cubicBezTo>
                    <a:pt x="556451" y="58545"/>
                    <a:pt x="599428" y="57341"/>
                    <a:pt x="631094" y="74185"/>
                  </a:cubicBezTo>
                  <a:cubicBezTo>
                    <a:pt x="684332" y="102504"/>
                    <a:pt x="700082" y="182471"/>
                    <a:pt x="750978" y="184879"/>
                  </a:cubicBezTo>
                  <a:cubicBezTo>
                    <a:pt x="815381" y="187927"/>
                    <a:pt x="800736" y="243837"/>
                    <a:pt x="845976" y="246234"/>
                  </a:cubicBezTo>
                  <a:cubicBezTo>
                    <a:pt x="891217" y="248642"/>
                    <a:pt x="892631" y="291950"/>
                    <a:pt x="848516" y="29195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33"/>
            <p:cNvSpPr/>
            <p:nvPr/>
          </p:nvSpPr>
          <p:spPr>
            <a:xfrm>
              <a:off x="7591734" y="1342246"/>
              <a:ext cx="541083" cy="187699"/>
            </a:xfrm>
            <a:custGeom>
              <a:avLst/>
              <a:gdLst/>
              <a:ahLst/>
              <a:cxnLst/>
              <a:rect l="l" t="t" r="r" b="b"/>
              <a:pathLst>
                <a:path w="403793" h="140074" extrusionOk="0">
                  <a:moveTo>
                    <a:pt x="34852" y="140074"/>
                  </a:moveTo>
                  <a:lnTo>
                    <a:pt x="358937" y="140074"/>
                  </a:lnTo>
                  <a:cubicBezTo>
                    <a:pt x="422148" y="140074"/>
                    <a:pt x="415245" y="72268"/>
                    <a:pt x="358937" y="72268"/>
                  </a:cubicBezTo>
                  <a:cubicBezTo>
                    <a:pt x="302629" y="72268"/>
                    <a:pt x="288833" y="0"/>
                    <a:pt x="232525" y="0"/>
                  </a:cubicBezTo>
                  <a:cubicBezTo>
                    <a:pt x="176218" y="0"/>
                    <a:pt x="137140" y="79160"/>
                    <a:pt x="79683" y="94104"/>
                  </a:cubicBezTo>
                  <a:cubicBezTo>
                    <a:pt x="22227" y="109048"/>
                    <a:pt x="-40984" y="140074"/>
                    <a:pt x="34862" y="140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47" name="Google Shape;947;p33"/>
            <p:cNvGrpSpPr/>
            <p:nvPr/>
          </p:nvGrpSpPr>
          <p:grpSpPr>
            <a:xfrm>
              <a:off x="6194271" y="3038465"/>
              <a:ext cx="2315072" cy="328605"/>
              <a:chOff x="5528200" y="2839715"/>
              <a:chExt cx="1973297" cy="280117"/>
            </a:xfrm>
          </p:grpSpPr>
          <p:sp>
            <p:nvSpPr>
              <p:cNvPr id="948" name="Google Shape;948;p33"/>
              <p:cNvSpPr/>
              <p:nvPr/>
            </p:nvSpPr>
            <p:spPr>
              <a:xfrm>
                <a:off x="6802681" y="2839715"/>
                <a:ext cx="698816" cy="280117"/>
              </a:xfrm>
              <a:custGeom>
                <a:avLst/>
                <a:gdLst/>
                <a:ahLst/>
                <a:cxnLst/>
                <a:rect l="l" t="t" r="r" b="b"/>
                <a:pathLst>
                  <a:path w="611655" h="245179" extrusionOk="0">
                    <a:moveTo>
                      <a:pt x="532086" y="0"/>
                    </a:moveTo>
                    <a:lnTo>
                      <a:pt x="0" y="0"/>
                    </a:lnTo>
                    <a:lnTo>
                      <a:pt x="0" y="245179"/>
                    </a:lnTo>
                    <a:lnTo>
                      <a:pt x="532086" y="245179"/>
                    </a:lnTo>
                    <a:cubicBezTo>
                      <a:pt x="576035" y="245179"/>
                      <a:pt x="611655" y="190296"/>
                      <a:pt x="611655" y="122590"/>
                    </a:cubicBezTo>
                    <a:cubicBezTo>
                      <a:pt x="611655" y="54883"/>
                      <a:pt x="576035" y="0"/>
                      <a:pt x="5320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33"/>
              <p:cNvSpPr/>
              <p:nvPr/>
            </p:nvSpPr>
            <p:spPr>
              <a:xfrm>
                <a:off x="7010626" y="2839715"/>
                <a:ext cx="334202" cy="280117"/>
              </a:xfrm>
              <a:custGeom>
                <a:avLst/>
                <a:gdLst/>
                <a:ahLst/>
                <a:cxnLst/>
                <a:rect l="l" t="t" r="r" b="b"/>
                <a:pathLst>
                  <a:path w="292518" h="245179" extrusionOk="0">
                    <a:moveTo>
                      <a:pt x="212950" y="0"/>
                    </a:moveTo>
                    <a:lnTo>
                      <a:pt x="0" y="0"/>
                    </a:lnTo>
                    <a:cubicBezTo>
                      <a:pt x="43949" y="0"/>
                      <a:pt x="79569" y="54883"/>
                      <a:pt x="79569" y="122590"/>
                    </a:cubicBezTo>
                    <a:cubicBezTo>
                      <a:pt x="79569" y="190296"/>
                      <a:pt x="43949" y="245179"/>
                      <a:pt x="0" y="245179"/>
                    </a:cubicBezTo>
                    <a:lnTo>
                      <a:pt x="212950" y="245179"/>
                    </a:lnTo>
                    <a:cubicBezTo>
                      <a:pt x="256898" y="245179"/>
                      <a:pt x="292519" y="190296"/>
                      <a:pt x="292519" y="122590"/>
                    </a:cubicBezTo>
                    <a:cubicBezTo>
                      <a:pt x="292519" y="54883"/>
                      <a:pt x="256898" y="0"/>
                      <a:pt x="2129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33"/>
              <p:cNvSpPr/>
              <p:nvPr/>
            </p:nvSpPr>
            <p:spPr>
              <a:xfrm>
                <a:off x="6867393" y="2871081"/>
                <a:ext cx="571099" cy="1261"/>
              </a:xfrm>
              <a:custGeom>
                <a:avLst/>
                <a:gdLst/>
                <a:ahLst/>
                <a:cxnLst/>
                <a:rect l="l" t="t" r="r" b="b"/>
                <a:pathLst>
                  <a:path w="499868" h="1104" extrusionOk="0">
                    <a:moveTo>
                      <a:pt x="0" y="0"/>
                    </a:moveTo>
                    <a:lnTo>
                      <a:pt x="49986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33"/>
              <p:cNvSpPr/>
              <p:nvPr/>
            </p:nvSpPr>
            <p:spPr>
              <a:xfrm>
                <a:off x="5545415" y="2860589"/>
                <a:ext cx="1331194" cy="238335"/>
              </a:xfrm>
              <a:custGeom>
                <a:avLst/>
                <a:gdLst/>
                <a:ahLst/>
                <a:cxnLst/>
                <a:rect l="l" t="t" r="r" b="b"/>
                <a:pathLst>
                  <a:path w="1165159" h="208608" extrusionOk="0">
                    <a:moveTo>
                      <a:pt x="0" y="0"/>
                    </a:moveTo>
                    <a:lnTo>
                      <a:pt x="1157129" y="0"/>
                    </a:lnTo>
                    <a:cubicBezTo>
                      <a:pt x="1161559" y="0"/>
                      <a:pt x="1165159" y="3601"/>
                      <a:pt x="1165159" y="8030"/>
                    </a:cubicBezTo>
                    <a:lnTo>
                      <a:pt x="1165159" y="200579"/>
                    </a:lnTo>
                    <a:cubicBezTo>
                      <a:pt x="1165159" y="205008"/>
                      <a:pt x="1161559" y="208609"/>
                      <a:pt x="1157129" y="208609"/>
                    </a:cubicBezTo>
                    <a:lnTo>
                      <a:pt x="0" y="208609"/>
                    </a:lnTo>
                    <a:lnTo>
                      <a:pt x="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33"/>
              <p:cNvSpPr/>
              <p:nvPr/>
            </p:nvSpPr>
            <p:spPr>
              <a:xfrm>
                <a:off x="5528200" y="2839715"/>
                <a:ext cx="1386187" cy="280117"/>
              </a:xfrm>
              <a:custGeom>
                <a:avLst/>
                <a:gdLst/>
                <a:ahLst/>
                <a:cxnLst/>
                <a:rect l="l" t="t" r="r" b="b"/>
                <a:pathLst>
                  <a:path w="1213293" h="245179" extrusionOk="0">
                    <a:moveTo>
                      <a:pt x="1133725" y="0"/>
                    </a:moveTo>
                    <a:lnTo>
                      <a:pt x="0" y="0"/>
                    </a:lnTo>
                    <a:lnTo>
                      <a:pt x="0" y="45616"/>
                    </a:lnTo>
                    <a:lnTo>
                      <a:pt x="1133725" y="45616"/>
                    </a:lnTo>
                    <a:cubicBezTo>
                      <a:pt x="1145388" y="45616"/>
                      <a:pt x="1167677" y="75593"/>
                      <a:pt x="1167677" y="122590"/>
                    </a:cubicBezTo>
                    <a:cubicBezTo>
                      <a:pt x="1167677" y="169587"/>
                      <a:pt x="1145377" y="199563"/>
                      <a:pt x="1133725" y="199563"/>
                    </a:cubicBezTo>
                    <a:lnTo>
                      <a:pt x="0" y="199563"/>
                    </a:lnTo>
                    <a:lnTo>
                      <a:pt x="0" y="245179"/>
                    </a:lnTo>
                    <a:lnTo>
                      <a:pt x="1133725" y="245179"/>
                    </a:lnTo>
                    <a:cubicBezTo>
                      <a:pt x="1177673" y="245179"/>
                      <a:pt x="1213294" y="190296"/>
                      <a:pt x="1213294" y="122590"/>
                    </a:cubicBezTo>
                    <a:cubicBezTo>
                      <a:pt x="1213294" y="54883"/>
                      <a:pt x="1177673" y="0"/>
                      <a:pt x="113372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33"/>
              <p:cNvSpPr/>
              <p:nvPr/>
            </p:nvSpPr>
            <p:spPr>
              <a:xfrm>
                <a:off x="5545415" y="2917670"/>
                <a:ext cx="1257978" cy="1261"/>
              </a:xfrm>
              <a:custGeom>
                <a:avLst/>
                <a:gdLst/>
                <a:ahLst/>
                <a:cxnLst/>
                <a:rect l="l" t="t" r="r" b="b"/>
                <a:pathLst>
                  <a:path w="1101075" h="1104" extrusionOk="0">
                    <a:moveTo>
                      <a:pt x="0" y="0"/>
                    </a:moveTo>
                    <a:lnTo>
                      <a:pt x="1101075"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33"/>
              <p:cNvSpPr/>
              <p:nvPr/>
            </p:nvSpPr>
            <p:spPr>
              <a:xfrm>
                <a:off x="5545415" y="2942477"/>
                <a:ext cx="1257978" cy="1261"/>
              </a:xfrm>
              <a:custGeom>
                <a:avLst/>
                <a:gdLst/>
                <a:ahLst/>
                <a:cxnLst/>
                <a:rect l="l" t="t" r="r" b="b"/>
                <a:pathLst>
                  <a:path w="1101075" h="1104" extrusionOk="0">
                    <a:moveTo>
                      <a:pt x="0" y="0"/>
                    </a:moveTo>
                    <a:lnTo>
                      <a:pt x="1101075"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33"/>
              <p:cNvSpPr/>
              <p:nvPr/>
            </p:nvSpPr>
            <p:spPr>
              <a:xfrm>
                <a:off x="5545415" y="2967285"/>
                <a:ext cx="1257978" cy="1261"/>
              </a:xfrm>
              <a:custGeom>
                <a:avLst/>
                <a:gdLst/>
                <a:ahLst/>
                <a:cxnLst/>
                <a:rect l="l" t="t" r="r" b="b"/>
                <a:pathLst>
                  <a:path w="1101075" h="1104" extrusionOk="0">
                    <a:moveTo>
                      <a:pt x="0" y="0"/>
                    </a:moveTo>
                    <a:lnTo>
                      <a:pt x="1101075"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33"/>
              <p:cNvSpPr/>
              <p:nvPr/>
            </p:nvSpPr>
            <p:spPr>
              <a:xfrm>
                <a:off x="5545415" y="2992105"/>
                <a:ext cx="1257978" cy="1261"/>
              </a:xfrm>
              <a:custGeom>
                <a:avLst/>
                <a:gdLst/>
                <a:ahLst/>
                <a:cxnLst/>
                <a:rect l="l" t="t" r="r" b="b"/>
                <a:pathLst>
                  <a:path w="1101075" h="1104" extrusionOk="0">
                    <a:moveTo>
                      <a:pt x="0" y="0"/>
                    </a:moveTo>
                    <a:lnTo>
                      <a:pt x="1101075"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33"/>
              <p:cNvSpPr/>
              <p:nvPr/>
            </p:nvSpPr>
            <p:spPr>
              <a:xfrm>
                <a:off x="5545415" y="3016913"/>
                <a:ext cx="1257978" cy="1261"/>
              </a:xfrm>
              <a:custGeom>
                <a:avLst/>
                <a:gdLst/>
                <a:ahLst/>
                <a:cxnLst/>
                <a:rect l="l" t="t" r="r" b="b"/>
                <a:pathLst>
                  <a:path w="1101075" h="1104" extrusionOk="0">
                    <a:moveTo>
                      <a:pt x="0" y="0"/>
                    </a:moveTo>
                    <a:lnTo>
                      <a:pt x="1101075"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33"/>
              <p:cNvSpPr/>
              <p:nvPr/>
            </p:nvSpPr>
            <p:spPr>
              <a:xfrm>
                <a:off x="5545415" y="3041720"/>
                <a:ext cx="1257978" cy="1261"/>
              </a:xfrm>
              <a:custGeom>
                <a:avLst/>
                <a:gdLst/>
                <a:ahLst/>
                <a:cxnLst/>
                <a:rect l="l" t="t" r="r" b="b"/>
                <a:pathLst>
                  <a:path w="1101075" h="1104" extrusionOk="0">
                    <a:moveTo>
                      <a:pt x="0" y="0"/>
                    </a:moveTo>
                    <a:lnTo>
                      <a:pt x="1101075"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9" name="Google Shape;959;p33"/>
            <p:cNvGrpSpPr/>
            <p:nvPr/>
          </p:nvGrpSpPr>
          <p:grpSpPr>
            <a:xfrm>
              <a:off x="7983930" y="1731635"/>
              <a:ext cx="551942" cy="551864"/>
              <a:chOff x="2233150" y="977525"/>
              <a:chExt cx="470459" cy="470432"/>
            </a:xfrm>
          </p:grpSpPr>
          <p:sp>
            <p:nvSpPr>
              <p:cNvPr id="960" name="Google Shape;960;p33"/>
              <p:cNvSpPr/>
              <p:nvPr/>
            </p:nvSpPr>
            <p:spPr>
              <a:xfrm>
                <a:off x="2251809" y="985957"/>
                <a:ext cx="451800" cy="462000"/>
              </a:xfrm>
              <a:prstGeom prst="roundRect">
                <a:avLst>
                  <a:gd name="adj" fmla="val 11147"/>
                </a:avLst>
              </a:prstGeom>
              <a:solidFill>
                <a:srgbClr val="122070">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61" name="Google Shape;961;p33"/>
              <p:cNvSpPr/>
              <p:nvPr/>
            </p:nvSpPr>
            <p:spPr>
              <a:xfrm>
                <a:off x="2233150" y="977525"/>
                <a:ext cx="451800" cy="462000"/>
              </a:xfrm>
              <a:prstGeom prst="roundRect">
                <a:avLst>
                  <a:gd name="adj" fmla="val 1114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962" name="Google Shape;962;p33"/>
              <p:cNvGrpSpPr/>
              <p:nvPr/>
            </p:nvGrpSpPr>
            <p:grpSpPr>
              <a:xfrm>
                <a:off x="2272246" y="1068904"/>
                <a:ext cx="373611" cy="279231"/>
                <a:chOff x="2275783" y="542666"/>
                <a:chExt cx="373611" cy="279231"/>
              </a:xfrm>
            </p:grpSpPr>
            <p:sp>
              <p:nvSpPr>
                <p:cNvPr id="963" name="Google Shape;963;p33"/>
                <p:cNvSpPr/>
                <p:nvPr/>
              </p:nvSpPr>
              <p:spPr>
                <a:xfrm>
                  <a:off x="2314553" y="650712"/>
                  <a:ext cx="1261" cy="155201"/>
                </a:xfrm>
                <a:custGeom>
                  <a:avLst/>
                  <a:gdLst/>
                  <a:ahLst/>
                  <a:cxnLst/>
                  <a:rect l="l" t="t" r="r" b="b"/>
                  <a:pathLst>
                    <a:path w="1104" h="135843" extrusionOk="0">
                      <a:moveTo>
                        <a:pt x="0" y="0"/>
                      </a:moveTo>
                      <a:lnTo>
                        <a:pt x="0" y="135844"/>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33"/>
                <p:cNvSpPr/>
                <p:nvPr/>
              </p:nvSpPr>
              <p:spPr>
                <a:xfrm>
                  <a:off x="2305131" y="769352"/>
                  <a:ext cx="18852" cy="52545"/>
                </a:xfrm>
                <a:custGeom>
                  <a:avLst/>
                  <a:gdLst/>
                  <a:ahLst/>
                  <a:cxnLst/>
                  <a:rect l="l" t="t" r="r" b="b"/>
                  <a:pathLst>
                    <a:path w="16501" h="45991" extrusionOk="0">
                      <a:moveTo>
                        <a:pt x="0" y="22996"/>
                      </a:moveTo>
                      <a:cubicBezTo>
                        <a:pt x="0" y="32848"/>
                        <a:pt x="3336" y="41364"/>
                        <a:pt x="8251" y="45992"/>
                      </a:cubicBezTo>
                      <a:cubicBezTo>
                        <a:pt x="13166" y="41364"/>
                        <a:pt x="16501" y="32859"/>
                        <a:pt x="16501" y="22996"/>
                      </a:cubicBezTo>
                      <a:cubicBezTo>
                        <a:pt x="16501" y="13133"/>
                        <a:pt x="13166" y="4628"/>
                        <a:pt x="8251" y="0"/>
                      </a:cubicBezTo>
                      <a:cubicBezTo>
                        <a:pt x="3336" y="4628"/>
                        <a:pt x="0" y="13144"/>
                        <a:pt x="0" y="229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33"/>
                <p:cNvSpPr/>
                <p:nvPr/>
              </p:nvSpPr>
              <p:spPr>
                <a:xfrm>
                  <a:off x="2334113" y="631341"/>
                  <a:ext cx="256898" cy="142077"/>
                </a:xfrm>
                <a:custGeom>
                  <a:avLst/>
                  <a:gdLst/>
                  <a:ahLst/>
                  <a:cxnLst/>
                  <a:rect l="l" t="t" r="r" b="b"/>
                  <a:pathLst>
                    <a:path w="224856" h="124356" extrusionOk="0">
                      <a:moveTo>
                        <a:pt x="0" y="0"/>
                      </a:moveTo>
                      <a:lnTo>
                        <a:pt x="0" y="99936"/>
                      </a:lnTo>
                      <a:cubicBezTo>
                        <a:pt x="0" y="113422"/>
                        <a:pt x="50333" y="124357"/>
                        <a:pt x="112428" y="124357"/>
                      </a:cubicBezTo>
                      <a:cubicBezTo>
                        <a:pt x="174524" y="124357"/>
                        <a:pt x="224856" y="113422"/>
                        <a:pt x="224856" y="99936"/>
                      </a:cubicBezTo>
                      <a:lnTo>
                        <a:pt x="224856" y="0"/>
                      </a:lnTo>
                      <a:lnTo>
                        <a:pt x="11"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33"/>
                <p:cNvSpPr/>
                <p:nvPr/>
              </p:nvSpPr>
              <p:spPr>
                <a:xfrm>
                  <a:off x="2283748" y="542666"/>
                  <a:ext cx="357661" cy="197841"/>
                </a:xfrm>
                <a:custGeom>
                  <a:avLst/>
                  <a:gdLst/>
                  <a:ahLst/>
                  <a:cxnLst/>
                  <a:rect l="l" t="t" r="r" b="b"/>
                  <a:pathLst>
                    <a:path w="313051" h="173165" extrusionOk="0">
                      <a:moveTo>
                        <a:pt x="156526" y="0"/>
                      </a:moveTo>
                      <a:lnTo>
                        <a:pt x="3264" y="81159"/>
                      </a:lnTo>
                      <a:cubicBezTo>
                        <a:pt x="-1088" y="83468"/>
                        <a:pt x="-1088" y="89708"/>
                        <a:pt x="3264" y="92006"/>
                      </a:cubicBezTo>
                      <a:lnTo>
                        <a:pt x="156526" y="173165"/>
                      </a:lnTo>
                      <a:lnTo>
                        <a:pt x="309787" y="92006"/>
                      </a:lnTo>
                      <a:cubicBezTo>
                        <a:pt x="314139" y="89697"/>
                        <a:pt x="314139" y="83457"/>
                        <a:pt x="309787" y="81159"/>
                      </a:cubicBezTo>
                      <a:lnTo>
                        <a:pt x="156526"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33"/>
                <p:cNvSpPr/>
                <p:nvPr/>
              </p:nvSpPr>
              <p:spPr>
                <a:xfrm>
                  <a:off x="2275783" y="634406"/>
                  <a:ext cx="373611" cy="106049"/>
                </a:xfrm>
                <a:custGeom>
                  <a:avLst/>
                  <a:gdLst/>
                  <a:ahLst/>
                  <a:cxnLst/>
                  <a:rect l="l" t="t" r="r" b="b"/>
                  <a:pathLst>
                    <a:path w="327012" h="92822" extrusionOk="0">
                      <a:moveTo>
                        <a:pt x="163501" y="80342"/>
                      </a:moveTo>
                      <a:lnTo>
                        <a:pt x="11786" y="0"/>
                      </a:lnTo>
                      <a:lnTo>
                        <a:pt x="0" y="6240"/>
                      </a:lnTo>
                      <a:lnTo>
                        <a:pt x="163501" y="92823"/>
                      </a:lnTo>
                      <a:lnTo>
                        <a:pt x="327013" y="6240"/>
                      </a:lnTo>
                      <a:lnTo>
                        <a:pt x="315216" y="0"/>
                      </a:lnTo>
                      <a:lnTo>
                        <a:pt x="163501" y="8034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68" name="Google Shape;968;p33"/>
            <p:cNvGrpSpPr/>
            <p:nvPr/>
          </p:nvGrpSpPr>
          <p:grpSpPr>
            <a:xfrm>
              <a:off x="6096779" y="2445333"/>
              <a:ext cx="430128" cy="444565"/>
              <a:chOff x="2560025" y="1782238"/>
              <a:chExt cx="366628" cy="378966"/>
            </a:xfrm>
          </p:grpSpPr>
          <p:sp>
            <p:nvSpPr>
              <p:cNvPr id="969" name="Google Shape;969;p33"/>
              <p:cNvSpPr/>
              <p:nvPr/>
            </p:nvSpPr>
            <p:spPr>
              <a:xfrm>
                <a:off x="2576853" y="1784703"/>
                <a:ext cx="349800" cy="376500"/>
              </a:xfrm>
              <a:prstGeom prst="roundRect">
                <a:avLst>
                  <a:gd name="adj" fmla="val 11147"/>
                </a:avLst>
              </a:prstGeom>
              <a:solidFill>
                <a:srgbClr val="122070">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70" name="Google Shape;970;p33"/>
              <p:cNvSpPr/>
              <p:nvPr/>
            </p:nvSpPr>
            <p:spPr>
              <a:xfrm>
                <a:off x="2560025" y="1782238"/>
                <a:ext cx="349800" cy="376500"/>
              </a:xfrm>
              <a:prstGeom prst="roundRect">
                <a:avLst>
                  <a:gd name="adj" fmla="val 1114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971" name="Google Shape;971;p33"/>
              <p:cNvGrpSpPr/>
              <p:nvPr/>
            </p:nvGrpSpPr>
            <p:grpSpPr>
              <a:xfrm>
                <a:off x="2612551" y="1822721"/>
                <a:ext cx="244748" cy="295533"/>
                <a:chOff x="2197031" y="1815080"/>
                <a:chExt cx="244748" cy="295533"/>
              </a:xfrm>
            </p:grpSpPr>
            <p:sp>
              <p:nvSpPr>
                <p:cNvPr id="972" name="Google Shape;972;p33"/>
                <p:cNvSpPr/>
                <p:nvPr/>
              </p:nvSpPr>
              <p:spPr>
                <a:xfrm>
                  <a:off x="2298103" y="2090815"/>
                  <a:ext cx="42627" cy="19798"/>
                </a:xfrm>
                <a:custGeom>
                  <a:avLst/>
                  <a:gdLst/>
                  <a:ahLst/>
                  <a:cxnLst/>
                  <a:rect l="l" t="t" r="r" b="b"/>
                  <a:pathLst>
                    <a:path w="37310" h="17329" extrusionOk="0">
                      <a:moveTo>
                        <a:pt x="0" y="0"/>
                      </a:moveTo>
                      <a:lnTo>
                        <a:pt x="37311" y="0"/>
                      </a:lnTo>
                      <a:lnTo>
                        <a:pt x="37311" y="16490"/>
                      </a:lnTo>
                      <a:cubicBezTo>
                        <a:pt x="37311" y="16954"/>
                        <a:pt x="36935" y="17330"/>
                        <a:pt x="36471" y="17330"/>
                      </a:cubicBezTo>
                      <a:lnTo>
                        <a:pt x="839" y="17330"/>
                      </a:lnTo>
                      <a:cubicBezTo>
                        <a:pt x="375" y="17330"/>
                        <a:pt x="0" y="16954"/>
                        <a:pt x="0" y="16490"/>
                      </a:cubicBezTo>
                      <a:lnTo>
                        <a:pt x="0" y="0"/>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33"/>
                <p:cNvSpPr/>
                <p:nvPr/>
              </p:nvSpPr>
              <p:spPr>
                <a:xfrm>
                  <a:off x="2298103" y="2090815"/>
                  <a:ext cx="42627" cy="19798"/>
                </a:xfrm>
                <a:custGeom>
                  <a:avLst/>
                  <a:gdLst/>
                  <a:ahLst/>
                  <a:cxnLst/>
                  <a:rect l="l" t="t" r="r" b="b"/>
                  <a:pathLst>
                    <a:path w="37310" h="17329" extrusionOk="0">
                      <a:moveTo>
                        <a:pt x="0" y="0"/>
                      </a:moveTo>
                      <a:lnTo>
                        <a:pt x="37311" y="0"/>
                      </a:lnTo>
                      <a:lnTo>
                        <a:pt x="37311" y="16490"/>
                      </a:lnTo>
                      <a:cubicBezTo>
                        <a:pt x="37311" y="16954"/>
                        <a:pt x="36935" y="17330"/>
                        <a:pt x="36471" y="17330"/>
                      </a:cubicBezTo>
                      <a:lnTo>
                        <a:pt x="839" y="17330"/>
                      </a:lnTo>
                      <a:cubicBezTo>
                        <a:pt x="375" y="17330"/>
                        <a:pt x="0" y="16954"/>
                        <a:pt x="0" y="16490"/>
                      </a:cubicBezTo>
                      <a:lnTo>
                        <a:pt x="0" y="0"/>
                      </a:lnTo>
                      <a:lnTo>
                        <a:pt x="0" y="0"/>
                      </a:ln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3"/>
                <p:cNvSpPr/>
                <p:nvPr/>
              </p:nvSpPr>
              <p:spPr>
                <a:xfrm>
                  <a:off x="2278617" y="2041388"/>
                  <a:ext cx="81594" cy="54273"/>
                </a:xfrm>
                <a:custGeom>
                  <a:avLst/>
                  <a:gdLst/>
                  <a:ahLst/>
                  <a:cxnLst/>
                  <a:rect l="l" t="t" r="r" b="b"/>
                  <a:pathLst>
                    <a:path w="71417" h="47504" extrusionOk="0">
                      <a:moveTo>
                        <a:pt x="0" y="0"/>
                      </a:moveTo>
                      <a:lnTo>
                        <a:pt x="71418" y="0"/>
                      </a:lnTo>
                      <a:lnTo>
                        <a:pt x="71418" y="46688"/>
                      </a:lnTo>
                      <a:cubicBezTo>
                        <a:pt x="71418" y="47140"/>
                        <a:pt x="71053" y="47505"/>
                        <a:pt x="70600" y="47505"/>
                      </a:cubicBezTo>
                      <a:lnTo>
                        <a:pt x="818" y="47505"/>
                      </a:lnTo>
                      <a:cubicBezTo>
                        <a:pt x="365" y="47505"/>
                        <a:pt x="0" y="47140"/>
                        <a:pt x="0" y="46688"/>
                      </a:cubicBezTo>
                      <a:lnTo>
                        <a:pt x="0" y="0"/>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33"/>
                <p:cNvSpPr/>
                <p:nvPr/>
              </p:nvSpPr>
              <p:spPr>
                <a:xfrm>
                  <a:off x="2248109" y="1868705"/>
                  <a:ext cx="142683" cy="172792"/>
                </a:xfrm>
                <a:custGeom>
                  <a:avLst/>
                  <a:gdLst/>
                  <a:ahLst/>
                  <a:cxnLst/>
                  <a:rect l="l" t="t" r="r" b="b"/>
                  <a:pathLst>
                    <a:path w="124887" h="151240" extrusionOk="0">
                      <a:moveTo>
                        <a:pt x="124875" y="62283"/>
                      </a:moveTo>
                      <a:cubicBezTo>
                        <a:pt x="124875" y="27889"/>
                        <a:pt x="96921" y="0"/>
                        <a:pt x="62438" y="0"/>
                      </a:cubicBezTo>
                      <a:cubicBezTo>
                        <a:pt x="27955" y="0"/>
                        <a:pt x="0" y="27889"/>
                        <a:pt x="0" y="62283"/>
                      </a:cubicBezTo>
                      <a:cubicBezTo>
                        <a:pt x="0" y="75990"/>
                        <a:pt x="4451" y="88659"/>
                        <a:pt x="11984" y="98942"/>
                      </a:cubicBezTo>
                      <a:cubicBezTo>
                        <a:pt x="20522" y="110595"/>
                        <a:pt x="25216" y="124633"/>
                        <a:pt x="27226" y="138936"/>
                      </a:cubicBezTo>
                      <a:lnTo>
                        <a:pt x="28960" y="151241"/>
                      </a:lnTo>
                      <a:lnTo>
                        <a:pt x="95926" y="151241"/>
                      </a:lnTo>
                      <a:lnTo>
                        <a:pt x="97661" y="138936"/>
                      </a:lnTo>
                      <a:cubicBezTo>
                        <a:pt x="99682" y="124633"/>
                        <a:pt x="104365" y="110606"/>
                        <a:pt x="112903" y="98942"/>
                      </a:cubicBezTo>
                      <a:cubicBezTo>
                        <a:pt x="120436" y="88659"/>
                        <a:pt x="124887" y="76001"/>
                        <a:pt x="124887" y="622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3"/>
                <p:cNvSpPr/>
                <p:nvPr/>
              </p:nvSpPr>
              <p:spPr>
                <a:xfrm>
                  <a:off x="2300713" y="1936658"/>
                  <a:ext cx="37427" cy="46791"/>
                </a:xfrm>
                <a:custGeom>
                  <a:avLst/>
                  <a:gdLst/>
                  <a:ahLst/>
                  <a:cxnLst/>
                  <a:rect l="l" t="t" r="r" b="b"/>
                  <a:pathLst>
                    <a:path w="32759" h="40955" extrusionOk="0">
                      <a:moveTo>
                        <a:pt x="32760" y="40955"/>
                      </a:moveTo>
                      <a:lnTo>
                        <a:pt x="32760" y="7809"/>
                      </a:lnTo>
                      <a:cubicBezTo>
                        <a:pt x="32760" y="3501"/>
                        <a:pt x="30452" y="0"/>
                        <a:pt x="27613" y="0"/>
                      </a:cubicBezTo>
                      <a:cubicBezTo>
                        <a:pt x="26121" y="0"/>
                        <a:pt x="24807" y="994"/>
                        <a:pt x="23869" y="2518"/>
                      </a:cubicBezTo>
                      <a:cubicBezTo>
                        <a:pt x="22929" y="983"/>
                        <a:pt x="21616" y="0"/>
                        <a:pt x="20124" y="0"/>
                      </a:cubicBezTo>
                      <a:cubicBezTo>
                        <a:pt x="18633" y="0"/>
                        <a:pt x="17318" y="994"/>
                        <a:pt x="16380" y="2518"/>
                      </a:cubicBezTo>
                      <a:cubicBezTo>
                        <a:pt x="15440" y="983"/>
                        <a:pt x="14127" y="0"/>
                        <a:pt x="12635" y="0"/>
                      </a:cubicBezTo>
                      <a:cubicBezTo>
                        <a:pt x="11144" y="0"/>
                        <a:pt x="9829" y="994"/>
                        <a:pt x="8891" y="2518"/>
                      </a:cubicBezTo>
                      <a:cubicBezTo>
                        <a:pt x="7953" y="983"/>
                        <a:pt x="6638" y="0"/>
                        <a:pt x="5147" y="0"/>
                      </a:cubicBezTo>
                      <a:cubicBezTo>
                        <a:pt x="2297" y="0"/>
                        <a:pt x="0" y="3490"/>
                        <a:pt x="0" y="7809"/>
                      </a:cubicBezTo>
                      <a:lnTo>
                        <a:pt x="0" y="40955"/>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3"/>
                <p:cNvSpPr/>
                <p:nvPr/>
              </p:nvSpPr>
              <p:spPr>
                <a:xfrm>
                  <a:off x="2278617" y="2041388"/>
                  <a:ext cx="81594" cy="54273"/>
                </a:xfrm>
                <a:custGeom>
                  <a:avLst/>
                  <a:gdLst/>
                  <a:ahLst/>
                  <a:cxnLst/>
                  <a:rect l="l" t="t" r="r" b="b"/>
                  <a:pathLst>
                    <a:path w="71417" h="47504" extrusionOk="0">
                      <a:moveTo>
                        <a:pt x="0" y="0"/>
                      </a:moveTo>
                      <a:lnTo>
                        <a:pt x="71418" y="0"/>
                      </a:lnTo>
                      <a:lnTo>
                        <a:pt x="71418" y="46688"/>
                      </a:lnTo>
                      <a:cubicBezTo>
                        <a:pt x="71418" y="47140"/>
                        <a:pt x="71053" y="47505"/>
                        <a:pt x="70600" y="47505"/>
                      </a:cubicBezTo>
                      <a:lnTo>
                        <a:pt x="818" y="47505"/>
                      </a:lnTo>
                      <a:cubicBezTo>
                        <a:pt x="365" y="47505"/>
                        <a:pt x="0" y="47140"/>
                        <a:pt x="0" y="46688"/>
                      </a:cubicBezTo>
                      <a:lnTo>
                        <a:pt x="0" y="0"/>
                      </a:lnTo>
                      <a:lnTo>
                        <a:pt x="0" y="0"/>
                      </a:ln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3"/>
                <p:cNvSpPr/>
                <p:nvPr/>
              </p:nvSpPr>
              <p:spPr>
                <a:xfrm>
                  <a:off x="2321674" y="1815080"/>
                  <a:ext cx="1261" cy="24922"/>
                </a:xfrm>
                <a:custGeom>
                  <a:avLst/>
                  <a:gdLst/>
                  <a:ahLst/>
                  <a:cxnLst/>
                  <a:rect l="l" t="t" r="r" b="b"/>
                  <a:pathLst>
                    <a:path w="1104" h="21814" extrusionOk="0">
                      <a:moveTo>
                        <a:pt x="0" y="0"/>
                      </a:moveTo>
                      <a:lnTo>
                        <a:pt x="0" y="21814"/>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33"/>
                <p:cNvSpPr/>
                <p:nvPr/>
              </p:nvSpPr>
              <p:spPr>
                <a:xfrm>
                  <a:off x="2259346" y="1831778"/>
                  <a:ext cx="12467" cy="21591"/>
                </a:xfrm>
                <a:custGeom>
                  <a:avLst/>
                  <a:gdLst/>
                  <a:ahLst/>
                  <a:cxnLst/>
                  <a:rect l="l" t="t" r="r" b="b"/>
                  <a:pathLst>
                    <a:path w="10912" h="18898" extrusionOk="0">
                      <a:moveTo>
                        <a:pt x="0" y="0"/>
                      </a:moveTo>
                      <a:lnTo>
                        <a:pt x="10913" y="18898"/>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33"/>
                <p:cNvSpPr/>
                <p:nvPr/>
              </p:nvSpPr>
              <p:spPr>
                <a:xfrm>
                  <a:off x="2213729" y="1877396"/>
                  <a:ext cx="21591" cy="12467"/>
                </a:xfrm>
                <a:custGeom>
                  <a:avLst/>
                  <a:gdLst/>
                  <a:ahLst/>
                  <a:cxnLst/>
                  <a:rect l="l" t="t" r="r" b="b"/>
                  <a:pathLst>
                    <a:path w="18898" h="10912" extrusionOk="0">
                      <a:moveTo>
                        <a:pt x="0" y="0"/>
                      </a:moveTo>
                      <a:lnTo>
                        <a:pt x="18898" y="10913"/>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33"/>
                <p:cNvSpPr/>
                <p:nvPr/>
              </p:nvSpPr>
              <p:spPr>
                <a:xfrm>
                  <a:off x="2404106" y="1987309"/>
                  <a:ext cx="21578" cy="12467"/>
                </a:xfrm>
                <a:custGeom>
                  <a:avLst/>
                  <a:gdLst/>
                  <a:ahLst/>
                  <a:cxnLst/>
                  <a:rect l="l" t="t" r="r" b="b"/>
                  <a:pathLst>
                    <a:path w="18887" h="10912" extrusionOk="0">
                      <a:moveTo>
                        <a:pt x="0" y="0"/>
                      </a:moveTo>
                      <a:lnTo>
                        <a:pt x="18887" y="10913"/>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3"/>
                <p:cNvSpPr/>
                <p:nvPr/>
              </p:nvSpPr>
              <p:spPr>
                <a:xfrm>
                  <a:off x="2197031" y="1939723"/>
                  <a:ext cx="24922" cy="1261"/>
                </a:xfrm>
                <a:custGeom>
                  <a:avLst/>
                  <a:gdLst/>
                  <a:ahLst/>
                  <a:cxnLst/>
                  <a:rect l="l" t="t" r="r" b="b"/>
                  <a:pathLst>
                    <a:path w="21814" h="1104" extrusionOk="0">
                      <a:moveTo>
                        <a:pt x="0" y="0"/>
                      </a:moveTo>
                      <a:lnTo>
                        <a:pt x="21814" y="0"/>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3"/>
                <p:cNvSpPr/>
                <p:nvPr/>
              </p:nvSpPr>
              <p:spPr>
                <a:xfrm>
                  <a:off x="2416856" y="1939723"/>
                  <a:ext cx="24922" cy="1261"/>
                </a:xfrm>
                <a:custGeom>
                  <a:avLst/>
                  <a:gdLst/>
                  <a:ahLst/>
                  <a:cxnLst/>
                  <a:rect l="l" t="t" r="r" b="b"/>
                  <a:pathLst>
                    <a:path w="21814" h="1104" extrusionOk="0">
                      <a:moveTo>
                        <a:pt x="0" y="0"/>
                      </a:moveTo>
                      <a:lnTo>
                        <a:pt x="21814" y="0"/>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3"/>
                <p:cNvSpPr/>
                <p:nvPr/>
              </p:nvSpPr>
              <p:spPr>
                <a:xfrm>
                  <a:off x="2213729" y="1989579"/>
                  <a:ext cx="21591" cy="12467"/>
                </a:xfrm>
                <a:custGeom>
                  <a:avLst/>
                  <a:gdLst/>
                  <a:ahLst/>
                  <a:cxnLst/>
                  <a:rect l="l" t="t" r="r" b="b"/>
                  <a:pathLst>
                    <a:path w="18898" h="10912" extrusionOk="0">
                      <a:moveTo>
                        <a:pt x="0" y="10913"/>
                      </a:moveTo>
                      <a:lnTo>
                        <a:pt x="18898" y="0"/>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3"/>
                <p:cNvSpPr/>
                <p:nvPr/>
              </p:nvSpPr>
              <p:spPr>
                <a:xfrm>
                  <a:off x="2404106" y="1879678"/>
                  <a:ext cx="21578" cy="12454"/>
                </a:xfrm>
                <a:custGeom>
                  <a:avLst/>
                  <a:gdLst/>
                  <a:ahLst/>
                  <a:cxnLst/>
                  <a:rect l="l" t="t" r="r" b="b"/>
                  <a:pathLst>
                    <a:path w="18887" h="10901" extrusionOk="0">
                      <a:moveTo>
                        <a:pt x="0" y="10902"/>
                      </a:moveTo>
                      <a:lnTo>
                        <a:pt x="18887" y="0"/>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3"/>
                <p:cNvSpPr/>
                <p:nvPr/>
              </p:nvSpPr>
              <p:spPr>
                <a:xfrm>
                  <a:off x="2369259" y="1835712"/>
                  <a:ext cx="12467" cy="21591"/>
                </a:xfrm>
                <a:custGeom>
                  <a:avLst/>
                  <a:gdLst/>
                  <a:ahLst/>
                  <a:cxnLst/>
                  <a:rect l="l" t="t" r="r" b="b"/>
                  <a:pathLst>
                    <a:path w="10912" h="18898" extrusionOk="0">
                      <a:moveTo>
                        <a:pt x="0" y="18898"/>
                      </a:moveTo>
                      <a:lnTo>
                        <a:pt x="10912" y="0"/>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3"/>
                <p:cNvSpPr/>
                <p:nvPr/>
              </p:nvSpPr>
              <p:spPr>
                <a:xfrm>
                  <a:off x="2278617" y="2058059"/>
                  <a:ext cx="81600" cy="75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8" name="Google Shape;988;p33"/>
                <p:cNvSpPr/>
                <p:nvPr/>
              </p:nvSpPr>
              <p:spPr>
                <a:xfrm>
                  <a:off x="2278617" y="2048138"/>
                  <a:ext cx="81600" cy="75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9" name="Google Shape;989;p33"/>
                <p:cNvSpPr/>
                <p:nvPr/>
              </p:nvSpPr>
              <p:spPr>
                <a:xfrm>
                  <a:off x="2278617" y="2077903"/>
                  <a:ext cx="81600" cy="75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0" name="Google Shape;990;p33"/>
                <p:cNvSpPr/>
                <p:nvPr/>
              </p:nvSpPr>
              <p:spPr>
                <a:xfrm>
                  <a:off x="2278617" y="2067981"/>
                  <a:ext cx="81600" cy="75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991" name="Google Shape;991;p33"/>
            <p:cNvGrpSpPr/>
            <p:nvPr/>
          </p:nvGrpSpPr>
          <p:grpSpPr>
            <a:xfrm>
              <a:off x="8326144" y="2402509"/>
              <a:ext cx="577967" cy="577667"/>
              <a:chOff x="1895100" y="1682625"/>
              <a:chExt cx="492642" cy="492428"/>
            </a:xfrm>
          </p:grpSpPr>
          <p:sp>
            <p:nvSpPr>
              <p:cNvPr id="992" name="Google Shape;992;p33"/>
              <p:cNvSpPr/>
              <p:nvPr/>
            </p:nvSpPr>
            <p:spPr>
              <a:xfrm>
                <a:off x="1914642" y="1691453"/>
                <a:ext cx="473100" cy="483600"/>
              </a:xfrm>
              <a:prstGeom prst="roundRect">
                <a:avLst>
                  <a:gd name="adj" fmla="val 11147"/>
                </a:avLst>
              </a:prstGeom>
              <a:solidFill>
                <a:srgbClr val="122070">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3" name="Google Shape;993;p33"/>
              <p:cNvSpPr/>
              <p:nvPr/>
            </p:nvSpPr>
            <p:spPr>
              <a:xfrm>
                <a:off x="1895100" y="1682625"/>
                <a:ext cx="473100" cy="483600"/>
              </a:xfrm>
              <a:prstGeom prst="roundRect">
                <a:avLst>
                  <a:gd name="adj" fmla="val 1114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994" name="Google Shape;994;p33"/>
              <p:cNvGrpSpPr/>
              <p:nvPr/>
            </p:nvGrpSpPr>
            <p:grpSpPr>
              <a:xfrm>
                <a:off x="1957807" y="1769714"/>
                <a:ext cx="347704" cy="327070"/>
                <a:chOff x="1449782" y="1754289"/>
                <a:chExt cx="347704" cy="327070"/>
              </a:xfrm>
            </p:grpSpPr>
            <p:sp>
              <p:nvSpPr>
                <p:cNvPr id="995" name="Google Shape;995;p33"/>
                <p:cNvSpPr/>
                <p:nvPr/>
              </p:nvSpPr>
              <p:spPr>
                <a:xfrm>
                  <a:off x="1449782" y="1898504"/>
                  <a:ext cx="347704" cy="182855"/>
                </a:xfrm>
                <a:custGeom>
                  <a:avLst/>
                  <a:gdLst/>
                  <a:ahLst/>
                  <a:cxnLst/>
                  <a:rect l="l" t="t" r="r" b="b"/>
                  <a:pathLst>
                    <a:path w="304336" h="160048" extrusionOk="0">
                      <a:moveTo>
                        <a:pt x="55016" y="160048"/>
                      </a:moveTo>
                      <a:cubicBezTo>
                        <a:pt x="138992" y="160048"/>
                        <a:pt x="259439" y="160744"/>
                        <a:pt x="259439" y="108953"/>
                      </a:cubicBezTo>
                      <a:cubicBezTo>
                        <a:pt x="259439" y="61106"/>
                        <a:pt x="172480" y="55285"/>
                        <a:pt x="111191" y="55285"/>
                      </a:cubicBezTo>
                      <a:cubicBezTo>
                        <a:pt x="49902" y="55285"/>
                        <a:pt x="0" y="46371"/>
                        <a:pt x="0" y="22139"/>
                      </a:cubicBezTo>
                      <a:cubicBezTo>
                        <a:pt x="0" y="-2094"/>
                        <a:pt x="77692" y="48"/>
                        <a:pt x="114748" y="48"/>
                      </a:cubicBezTo>
                      <a:lnTo>
                        <a:pt x="304337" y="48"/>
                      </a:lnTo>
                    </a:path>
                  </a:pathLst>
                </a:custGeom>
                <a:noFill/>
                <a:ln w="952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3"/>
                <p:cNvSpPr/>
                <p:nvPr/>
              </p:nvSpPr>
              <p:spPr>
                <a:xfrm>
                  <a:off x="1676607" y="1754289"/>
                  <a:ext cx="45224" cy="44308"/>
                </a:xfrm>
                <a:custGeom>
                  <a:avLst/>
                  <a:gdLst/>
                  <a:ahLst/>
                  <a:cxnLst/>
                  <a:rect l="l" t="t" r="r" b="b"/>
                  <a:pathLst>
                    <a:path w="39583" h="38782" extrusionOk="0">
                      <a:moveTo>
                        <a:pt x="31412" y="2565"/>
                      </a:moveTo>
                      <a:lnTo>
                        <a:pt x="31412" y="2565"/>
                      </a:lnTo>
                      <a:cubicBezTo>
                        <a:pt x="23327" y="-2427"/>
                        <a:pt x="12724" y="91"/>
                        <a:pt x="7743" y="8176"/>
                      </a:cubicBezTo>
                      <a:lnTo>
                        <a:pt x="0" y="20723"/>
                      </a:lnTo>
                      <a:lnTo>
                        <a:pt x="29281" y="38782"/>
                      </a:lnTo>
                      <a:lnTo>
                        <a:pt x="37023" y="26235"/>
                      </a:lnTo>
                      <a:cubicBezTo>
                        <a:pt x="42005" y="18150"/>
                        <a:pt x="39498" y="7547"/>
                        <a:pt x="31412" y="256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3"/>
                <p:cNvSpPr/>
                <p:nvPr/>
              </p:nvSpPr>
              <p:spPr>
                <a:xfrm rot="1900392">
                  <a:off x="1596279" y="1758360"/>
                  <a:ext cx="43164" cy="304322"/>
                </a:xfrm>
                <a:custGeom>
                  <a:avLst/>
                  <a:gdLst/>
                  <a:ahLst/>
                  <a:cxnLst/>
                  <a:rect l="l" t="t" r="r" b="b"/>
                  <a:pathLst>
                    <a:path w="37774" h="266319" extrusionOk="0">
                      <a:moveTo>
                        <a:pt x="0" y="0"/>
                      </a:moveTo>
                      <a:lnTo>
                        <a:pt x="37774" y="0"/>
                      </a:lnTo>
                      <a:lnTo>
                        <a:pt x="37774" y="266320"/>
                      </a:lnTo>
                      <a:lnTo>
                        <a:pt x="0" y="266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3"/>
                <p:cNvSpPr/>
                <p:nvPr/>
              </p:nvSpPr>
              <p:spPr>
                <a:xfrm>
                  <a:off x="1667112" y="1797208"/>
                  <a:ext cx="55687" cy="118671"/>
                </a:xfrm>
                <a:custGeom>
                  <a:avLst/>
                  <a:gdLst/>
                  <a:ahLst/>
                  <a:cxnLst/>
                  <a:rect l="l" t="t" r="r" b="b"/>
                  <a:pathLst>
                    <a:path w="48741" h="103870" extrusionOk="0">
                      <a:moveTo>
                        <a:pt x="34581" y="3415"/>
                      </a:moveTo>
                      <a:cubicBezTo>
                        <a:pt x="40192" y="-5686"/>
                        <a:pt x="57334" y="4310"/>
                        <a:pt x="43428" y="22656"/>
                      </a:cubicBezTo>
                      <a:cubicBezTo>
                        <a:pt x="36978" y="31183"/>
                        <a:pt x="16478" y="54930"/>
                        <a:pt x="7498" y="69487"/>
                      </a:cubicBezTo>
                      <a:cubicBezTo>
                        <a:pt x="-1482" y="84045"/>
                        <a:pt x="109" y="103871"/>
                        <a:pt x="109" y="103871"/>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3"/>
                <p:cNvSpPr/>
                <p:nvPr/>
              </p:nvSpPr>
              <p:spPr>
                <a:xfrm>
                  <a:off x="1511311" y="2028374"/>
                  <a:ext cx="45306" cy="52911"/>
                </a:xfrm>
                <a:custGeom>
                  <a:avLst/>
                  <a:gdLst/>
                  <a:ahLst/>
                  <a:cxnLst/>
                  <a:rect l="l" t="t" r="r" b="b"/>
                  <a:pathLst>
                    <a:path w="39655" h="46312" extrusionOk="0">
                      <a:moveTo>
                        <a:pt x="23575" y="9918"/>
                      </a:moveTo>
                      <a:lnTo>
                        <a:pt x="7504" y="0"/>
                      </a:lnTo>
                      <a:cubicBezTo>
                        <a:pt x="-3972" y="18600"/>
                        <a:pt x="1131" y="46312"/>
                        <a:pt x="1131" y="46312"/>
                      </a:cubicBezTo>
                      <a:cubicBezTo>
                        <a:pt x="1131" y="46312"/>
                        <a:pt x="28180" y="38437"/>
                        <a:pt x="39656" y="19837"/>
                      </a:cubicBezTo>
                      <a:lnTo>
                        <a:pt x="23585" y="99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3"/>
                <p:cNvSpPr/>
                <p:nvPr/>
              </p:nvSpPr>
              <p:spPr>
                <a:xfrm rot="1900392">
                  <a:off x="1545471" y="1914694"/>
                  <a:ext cx="55785" cy="135602"/>
                </a:xfrm>
                <a:custGeom>
                  <a:avLst/>
                  <a:gdLst/>
                  <a:ahLst/>
                  <a:cxnLst/>
                  <a:rect l="l" t="t" r="r" b="b"/>
                  <a:pathLst>
                    <a:path w="48819" h="118668" extrusionOk="0">
                      <a:moveTo>
                        <a:pt x="48134" y="0"/>
                      </a:moveTo>
                      <a:cubicBezTo>
                        <a:pt x="48512" y="0"/>
                        <a:pt x="48819" y="307"/>
                        <a:pt x="48819" y="685"/>
                      </a:cubicBezTo>
                      <a:lnTo>
                        <a:pt x="48819" y="117984"/>
                      </a:lnTo>
                      <a:cubicBezTo>
                        <a:pt x="48819" y="118362"/>
                        <a:pt x="48513" y="118669"/>
                        <a:pt x="48134" y="118669"/>
                      </a:cubicBezTo>
                      <a:lnTo>
                        <a:pt x="685" y="118669"/>
                      </a:lnTo>
                      <a:cubicBezTo>
                        <a:pt x="307" y="118669"/>
                        <a:pt x="0" y="118362"/>
                        <a:pt x="0" y="117984"/>
                      </a:cubicBezTo>
                      <a:lnTo>
                        <a:pt x="0" y="685"/>
                      </a:lnTo>
                      <a:cubicBezTo>
                        <a:pt x="0" y="307"/>
                        <a:pt x="306" y="0"/>
                        <a:pt x="68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01" name="Google Shape;1001;p33"/>
            <p:cNvGrpSpPr/>
            <p:nvPr/>
          </p:nvGrpSpPr>
          <p:grpSpPr>
            <a:xfrm>
              <a:off x="6240304" y="3358734"/>
              <a:ext cx="2905140" cy="381453"/>
              <a:chOff x="704933" y="3347560"/>
              <a:chExt cx="2476253" cy="325167"/>
            </a:xfrm>
          </p:grpSpPr>
          <p:sp>
            <p:nvSpPr>
              <p:cNvPr id="1002" name="Google Shape;1002;p33"/>
              <p:cNvSpPr/>
              <p:nvPr/>
            </p:nvSpPr>
            <p:spPr>
              <a:xfrm>
                <a:off x="704933" y="3347560"/>
                <a:ext cx="1183564" cy="325167"/>
              </a:xfrm>
              <a:custGeom>
                <a:avLst/>
                <a:gdLst/>
                <a:ahLst/>
                <a:cxnLst/>
                <a:rect l="l" t="t" r="r" b="b"/>
                <a:pathLst>
                  <a:path w="1035942" h="284610" extrusionOk="0">
                    <a:moveTo>
                      <a:pt x="92359" y="0"/>
                    </a:moveTo>
                    <a:lnTo>
                      <a:pt x="1035942" y="0"/>
                    </a:lnTo>
                    <a:lnTo>
                      <a:pt x="1035942" y="284610"/>
                    </a:lnTo>
                    <a:lnTo>
                      <a:pt x="92359" y="284610"/>
                    </a:lnTo>
                    <a:cubicBezTo>
                      <a:pt x="41353" y="284610"/>
                      <a:pt x="0" y="220902"/>
                      <a:pt x="0" y="142305"/>
                    </a:cubicBezTo>
                    <a:cubicBezTo>
                      <a:pt x="0" y="63708"/>
                      <a:pt x="41353" y="0"/>
                      <a:pt x="92359"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33"/>
              <p:cNvSpPr/>
              <p:nvPr/>
            </p:nvSpPr>
            <p:spPr>
              <a:xfrm>
                <a:off x="704933" y="3347560"/>
                <a:ext cx="1183564" cy="325167"/>
              </a:xfrm>
              <a:custGeom>
                <a:avLst/>
                <a:gdLst/>
                <a:ahLst/>
                <a:cxnLst/>
                <a:rect l="l" t="t" r="r" b="b"/>
                <a:pathLst>
                  <a:path w="1035942" h="284610" extrusionOk="0">
                    <a:moveTo>
                      <a:pt x="92359" y="0"/>
                    </a:moveTo>
                    <a:lnTo>
                      <a:pt x="1035942" y="0"/>
                    </a:lnTo>
                    <a:lnTo>
                      <a:pt x="1035942" y="284610"/>
                    </a:lnTo>
                    <a:lnTo>
                      <a:pt x="92359" y="284610"/>
                    </a:lnTo>
                    <a:cubicBezTo>
                      <a:pt x="41353" y="284610"/>
                      <a:pt x="0" y="220902"/>
                      <a:pt x="0" y="142305"/>
                    </a:cubicBezTo>
                    <a:cubicBezTo>
                      <a:pt x="0" y="63708"/>
                      <a:pt x="41353" y="0"/>
                      <a:pt x="92359" y="0"/>
                    </a:cubicBezTo>
                    <a:close/>
                  </a:path>
                </a:pathLst>
              </a:custGeom>
              <a:solidFill>
                <a:srgbClr val="12207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3"/>
              <p:cNvSpPr/>
              <p:nvPr/>
            </p:nvSpPr>
            <p:spPr>
              <a:xfrm>
                <a:off x="942971" y="3347560"/>
                <a:ext cx="666309" cy="325167"/>
              </a:xfrm>
              <a:custGeom>
                <a:avLst/>
                <a:gdLst/>
                <a:ahLst/>
                <a:cxnLst/>
                <a:rect l="l" t="t" r="r" b="b"/>
                <a:pathLst>
                  <a:path w="583203" h="284610" extrusionOk="0">
                    <a:moveTo>
                      <a:pt x="92359" y="0"/>
                    </a:moveTo>
                    <a:lnTo>
                      <a:pt x="583204" y="0"/>
                    </a:lnTo>
                    <a:cubicBezTo>
                      <a:pt x="532197" y="0"/>
                      <a:pt x="490844" y="63708"/>
                      <a:pt x="490844" y="142305"/>
                    </a:cubicBezTo>
                    <a:cubicBezTo>
                      <a:pt x="490844" y="220902"/>
                      <a:pt x="532197" y="284610"/>
                      <a:pt x="583204" y="284610"/>
                    </a:cubicBezTo>
                    <a:lnTo>
                      <a:pt x="92359" y="284610"/>
                    </a:lnTo>
                    <a:cubicBezTo>
                      <a:pt x="41341" y="284610"/>
                      <a:pt x="0" y="220902"/>
                      <a:pt x="0" y="142305"/>
                    </a:cubicBezTo>
                    <a:cubicBezTo>
                      <a:pt x="0" y="63708"/>
                      <a:pt x="41353" y="0"/>
                      <a:pt x="92359"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33"/>
              <p:cNvSpPr/>
              <p:nvPr/>
            </p:nvSpPr>
            <p:spPr>
              <a:xfrm rot="10800000">
                <a:off x="1802074" y="3371619"/>
                <a:ext cx="1347901" cy="276671"/>
              </a:xfrm>
              <a:custGeom>
                <a:avLst/>
                <a:gdLst/>
                <a:ahLst/>
                <a:cxnLst/>
                <a:rect l="l" t="t" r="r" b="b"/>
                <a:pathLst>
                  <a:path w="1179782" h="242163" extrusionOk="0">
                    <a:moveTo>
                      <a:pt x="0" y="0"/>
                    </a:moveTo>
                    <a:lnTo>
                      <a:pt x="1170461" y="0"/>
                    </a:lnTo>
                    <a:cubicBezTo>
                      <a:pt x="1175607" y="0"/>
                      <a:pt x="1179782" y="4175"/>
                      <a:pt x="1179782" y="9322"/>
                    </a:cubicBezTo>
                    <a:lnTo>
                      <a:pt x="1179782" y="232842"/>
                    </a:lnTo>
                    <a:cubicBezTo>
                      <a:pt x="1179782" y="237989"/>
                      <a:pt x="1175607" y="242164"/>
                      <a:pt x="1170461" y="242164"/>
                    </a:cubicBezTo>
                    <a:lnTo>
                      <a:pt x="0" y="242164"/>
                    </a:lnTo>
                    <a:lnTo>
                      <a:pt x="0" y="11"/>
                    </a:lnTo>
                    <a:lnTo>
                      <a:pt x="0" y="1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3"/>
              <p:cNvSpPr/>
              <p:nvPr/>
            </p:nvSpPr>
            <p:spPr>
              <a:xfrm>
                <a:off x="1887828" y="3438051"/>
                <a:ext cx="1262886" cy="1261"/>
              </a:xfrm>
              <a:custGeom>
                <a:avLst/>
                <a:gdLst/>
                <a:ahLst/>
                <a:cxnLst/>
                <a:rect l="l" t="t" r="r" b="b"/>
                <a:pathLst>
                  <a:path w="1105371" h="1104" extrusionOk="0">
                    <a:moveTo>
                      <a:pt x="1105372"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3"/>
              <p:cNvSpPr/>
              <p:nvPr/>
            </p:nvSpPr>
            <p:spPr>
              <a:xfrm>
                <a:off x="1887828" y="3466844"/>
                <a:ext cx="1262886" cy="1261"/>
              </a:xfrm>
              <a:custGeom>
                <a:avLst/>
                <a:gdLst/>
                <a:ahLst/>
                <a:cxnLst/>
                <a:rect l="l" t="t" r="r" b="b"/>
                <a:pathLst>
                  <a:path w="1105371" h="1104" extrusionOk="0">
                    <a:moveTo>
                      <a:pt x="1105372"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3"/>
              <p:cNvSpPr/>
              <p:nvPr/>
            </p:nvSpPr>
            <p:spPr>
              <a:xfrm>
                <a:off x="1887828" y="3495649"/>
                <a:ext cx="1262886" cy="1261"/>
              </a:xfrm>
              <a:custGeom>
                <a:avLst/>
                <a:gdLst/>
                <a:ahLst/>
                <a:cxnLst/>
                <a:rect l="l" t="t" r="r" b="b"/>
                <a:pathLst>
                  <a:path w="1105371" h="1104" extrusionOk="0">
                    <a:moveTo>
                      <a:pt x="1105372"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3"/>
              <p:cNvSpPr/>
              <p:nvPr/>
            </p:nvSpPr>
            <p:spPr>
              <a:xfrm>
                <a:off x="1887828" y="3524442"/>
                <a:ext cx="1262886" cy="1261"/>
              </a:xfrm>
              <a:custGeom>
                <a:avLst/>
                <a:gdLst/>
                <a:ahLst/>
                <a:cxnLst/>
                <a:rect l="l" t="t" r="r" b="b"/>
                <a:pathLst>
                  <a:path w="1105371" h="1104" extrusionOk="0">
                    <a:moveTo>
                      <a:pt x="1105372"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3"/>
              <p:cNvSpPr/>
              <p:nvPr/>
            </p:nvSpPr>
            <p:spPr>
              <a:xfrm>
                <a:off x="1887828" y="3553248"/>
                <a:ext cx="1262886" cy="1261"/>
              </a:xfrm>
              <a:custGeom>
                <a:avLst/>
                <a:gdLst/>
                <a:ahLst/>
                <a:cxnLst/>
                <a:rect l="l" t="t" r="r" b="b"/>
                <a:pathLst>
                  <a:path w="1105371" h="1104" extrusionOk="0">
                    <a:moveTo>
                      <a:pt x="1105372"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33"/>
              <p:cNvSpPr/>
              <p:nvPr/>
            </p:nvSpPr>
            <p:spPr>
              <a:xfrm>
                <a:off x="1887828" y="3582054"/>
                <a:ext cx="1262886" cy="1261"/>
              </a:xfrm>
              <a:custGeom>
                <a:avLst/>
                <a:gdLst/>
                <a:ahLst/>
                <a:cxnLst/>
                <a:rect l="l" t="t" r="r" b="b"/>
                <a:pathLst>
                  <a:path w="1105371" h="1104" extrusionOk="0">
                    <a:moveTo>
                      <a:pt x="1105372"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3"/>
              <p:cNvSpPr/>
              <p:nvPr/>
            </p:nvSpPr>
            <p:spPr>
              <a:xfrm>
                <a:off x="1759060" y="3347560"/>
                <a:ext cx="1422126" cy="325167"/>
              </a:xfrm>
              <a:custGeom>
                <a:avLst/>
                <a:gdLst/>
                <a:ahLst/>
                <a:cxnLst/>
                <a:rect l="l" t="t" r="r" b="b"/>
                <a:pathLst>
                  <a:path w="1244749" h="284610" extrusionOk="0">
                    <a:moveTo>
                      <a:pt x="92359" y="0"/>
                    </a:moveTo>
                    <a:lnTo>
                      <a:pt x="1244750" y="0"/>
                    </a:lnTo>
                    <a:lnTo>
                      <a:pt x="1244750" y="52950"/>
                    </a:lnTo>
                    <a:lnTo>
                      <a:pt x="92359" y="52950"/>
                    </a:lnTo>
                    <a:cubicBezTo>
                      <a:pt x="78828" y="52950"/>
                      <a:pt x="52939" y="87742"/>
                      <a:pt x="52939" y="142305"/>
                    </a:cubicBezTo>
                    <a:cubicBezTo>
                      <a:pt x="52939" y="196868"/>
                      <a:pt x="78818" y="231660"/>
                      <a:pt x="92359" y="231660"/>
                    </a:cubicBezTo>
                    <a:lnTo>
                      <a:pt x="1244750" y="231660"/>
                    </a:lnTo>
                    <a:lnTo>
                      <a:pt x="1244750" y="284610"/>
                    </a:lnTo>
                    <a:lnTo>
                      <a:pt x="92359" y="284610"/>
                    </a:lnTo>
                    <a:cubicBezTo>
                      <a:pt x="41353" y="284610"/>
                      <a:pt x="0" y="220902"/>
                      <a:pt x="0" y="142305"/>
                    </a:cubicBezTo>
                    <a:cubicBezTo>
                      <a:pt x="0" y="63708"/>
                      <a:pt x="41353" y="0"/>
                      <a:pt x="92359"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33"/>
              <p:cNvSpPr/>
              <p:nvPr/>
            </p:nvSpPr>
            <p:spPr>
              <a:xfrm>
                <a:off x="1759048" y="3363021"/>
                <a:ext cx="60546" cy="294212"/>
              </a:xfrm>
              <a:custGeom>
                <a:avLst/>
                <a:gdLst/>
                <a:ahLst/>
                <a:cxnLst/>
                <a:rect l="l" t="t" r="r" b="b"/>
                <a:pathLst>
                  <a:path w="52994" h="257516" extrusionOk="0">
                    <a:moveTo>
                      <a:pt x="52984" y="257517"/>
                    </a:moveTo>
                    <a:cubicBezTo>
                      <a:pt x="21671" y="234742"/>
                      <a:pt x="0" y="185646"/>
                      <a:pt x="0" y="128764"/>
                    </a:cubicBezTo>
                    <a:cubicBezTo>
                      <a:pt x="0" y="71882"/>
                      <a:pt x="21671" y="22775"/>
                      <a:pt x="52994" y="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33"/>
              <p:cNvSpPr/>
              <p:nvPr/>
            </p:nvSpPr>
            <p:spPr>
              <a:xfrm>
                <a:off x="833663" y="3371800"/>
                <a:ext cx="904733" cy="1261"/>
              </a:xfrm>
              <a:custGeom>
                <a:avLst/>
                <a:gdLst/>
                <a:ahLst/>
                <a:cxnLst/>
                <a:rect l="l" t="t" r="r" b="b"/>
                <a:pathLst>
                  <a:path w="791889" h="1104" extrusionOk="0">
                    <a:moveTo>
                      <a:pt x="0" y="0"/>
                    </a:moveTo>
                    <a:lnTo>
                      <a:pt x="79189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33"/>
              <p:cNvSpPr/>
              <p:nvPr/>
            </p:nvSpPr>
            <p:spPr>
              <a:xfrm>
                <a:off x="1759060" y="3347560"/>
                <a:ext cx="1422126" cy="325167"/>
              </a:xfrm>
              <a:custGeom>
                <a:avLst/>
                <a:gdLst/>
                <a:ahLst/>
                <a:cxnLst/>
                <a:rect l="l" t="t" r="r" b="b"/>
                <a:pathLst>
                  <a:path w="1244749" h="284610" extrusionOk="0">
                    <a:moveTo>
                      <a:pt x="92359" y="0"/>
                    </a:moveTo>
                    <a:lnTo>
                      <a:pt x="1244750" y="0"/>
                    </a:lnTo>
                    <a:lnTo>
                      <a:pt x="1244750" y="52950"/>
                    </a:lnTo>
                    <a:lnTo>
                      <a:pt x="92359" y="52950"/>
                    </a:lnTo>
                    <a:cubicBezTo>
                      <a:pt x="78828" y="52950"/>
                      <a:pt x="52939" y="87742"/>
                      <a:pt x="52939" y="142305"/>
                    </a:cubicBezTo>
                    <a:cubicBezTo>
                      <a:pt x="52939" y="196868"/>
                      <a:pt x="78818" y="231660"/>
                      <a:pt x="92359" y="231660"/>
                    </a:cubicBezTo>
                    <a:lnTo>
                      <a:pt x="1244750" y="231660"/>
                    </a:lnTo>
                    <a:lnTo>
                      <a:pt x="1244750" y="284610"/>
                    </a:lnTo>
                    <a:lnTo>
                      <a:pt x="92359" y="284610"/>
                    </a:lnTo>
                    <a:cubicBezTo>
                      <a:pt x="41353" y="284610"/>
                      <a:pt x="0" y="220902"/>
                      <a:pt x="0" y="142305"/>
                    </a:cubicBezTo>
                    <a:cubicBezTo>
                      <a:pt x="0" y="63708"/>
                      <a:pt x="41353" y="0"/>
                      <a:pt x="92359" y="0"/>
                    </a:cubicBezTo>
                    <a:close/>
                  </a:path>
                </a:pathLst>
              </a:custGeom>
              <a:solidFill>
                <a:srgbClr val="12207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6" name="Google Shape;1016;p33"/>
            <p:cNvGrpSpPr/>
            <p:nvPr/>
          </p:nvGrpSpPr>
          <p:grpSpPr>
            <a:xfrm>
              <a:off x="6211625" y="3740092"/>
              <a:ext cx="2724004" cy="273892"/>
              <a:chOff x="982946" y="4252302"/>
              <a:chExt cx="2321859" cy="233477"/>
            </a:xfrm>
          </p:grpSpPr>
          <p:sp>
            <p:nvSpPr>
              <p:cNvPr id="1017" name="Google Shape;1017;p33"/>
              <p:cNvSpPr/>
              <p:nvPr/>
            </p:nvSpPr>
            <p:spPr>
              <a:xfrm>
                <a:off x="2283660" y="4274006"/>
                <a:ext cx="989294" cy="190042"/>
              </a:xfrm>
              <a:custGeom>
                <a:avLst/>
                <a:gdLst/>
                <a:ahLst/>
                <a:cxnLst/>
                <a:rect l="l" t="t" r="r" b="b"/>
                <a:pathLst>
                  <a:path w="865903" h="166339" extrusionOk="0">
                    <a:moveTo>
                      <a:pt x="0" y="11"/>
                    </a:moveTo>
                    <a:lnTo>
                      <a:pt x="861562" y="11"/>
                    </a:lnTo>
                    <a:cubicBezTo>
                      <a:pt x="863959" y="11"/>
                      <a:pt x="865903" y="1955"/>
                      <a:pt x="865903" y="4352"/>
                    </a:cubicBezTo>
                    <a:lnTo>
                      <a:pt x="865903" y="161998"/>
                    </a:lnTo>
                    <a:cubicBezTo>
                      <a:pt x="865903" y="164395"/>
                      <a:pt x="863959" y="166339"/>
                      <a:pt x="861562" y="166339"/>
                    </a:cubicBezTo>
                    <a:lnTo>
                      <a:pt x="0" y="166339"/>
                    </a:lnTo>
                    <a:lnTo>
                      <a:pt x="0"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3"/>
              <p:cNvSpPr/>
              <p:nvPr/>
            </p:nvSpPr>
            <p:spPr>
              <a:xfrm>
                <a:off x="1004651" y="4274019"/>
                <a:ext cx="1279733" cy="190042"/>
              </a:xfrm>
              <a:custGeom>
                <a:avLst/>
                <a:gdLst/>
                <a:ahLst/>
                <a:cxnLst/>
                <a:rect l="l" t="t" r="r" b="b"/>
                <a:pathLst>
                  <a:path w="1120116" h="166339" extrusionOk="0">
                    <a:moveTo>
                      <a:pt x="0" y="0"/>
                    </a:moveTo>
                    <a:lnTo>
                      <a:pt x="1120117" y="0"/>
                    </a:lnTo>
                    <a:lnTo>
                      <a:pt x="1120117" y="166339"/>
                    </a:lnTo>
                    <a:lnTo>
                      <a:pt x="0" y="16633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33"/>
              <p:cNvSpPr/>
              <p:nvPr/>
            </p:nvSpPr>
            <p:spPr>
              <a:xfrm>
                <a:off x="2283643" y="4317450"/>
                <a:ext cx="951654" cy="1261"/>
              </a:xfrm>
              <a:custGeom>
                <a:avLst/>
                <a:gdLst/>
                <a:ahLst/>
                <a:cxnLst/>
                <a:rect l="l" t="t" r="r" b="b"/>
                <a:pathLst>
                  <a:path w="1952111" h="1104" extrusionOk="0">
                    <a:moveTo>
                      <a:pt x="0" y="0"/>
                    </a:moveTo>
                    <a:lnTo>
                      <a:pt x="19521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33"/>
              <p:cNvSpPr/>
              <p:nvPr/>
            </p:nvSpPr>
            <p:spPr>
              <a:xfrm>
                <a:off x="2283643" y="4338055"/>
                <a:ext cx="951654" cy="1261"/>
              </a:xfrm>
              <a:custGeom>
                <a:avLst/>
                <a:gdLst/>
                <a:ahLst/>
                <a:cxnLst/>
                <a:rect l="l" t="t" r="r" b="b"/>
                <a:pathLst>
                  <a:path w="1952111" h="1104" extrusionOk="0">
                    <a:moveTo>
                      <a:pt x="0" y="0"/>
                    </a:moveTo>
                    <a:lnTo>
                      <a:pt x="19521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33"/>
              <p:cNvSpPr/>
              <p:nvPr/>
            </p:nvSpPr>
            <p:spPr>
              <a:xfrm>
                <a:off x="2283643" y="4358673"/>
                <a:ext cx="951654" cy="1261"/>
              </a:xfrm>
              <a:custGeom>
                <a:avLst/>
                <a:gdLst/>
                <a:ahLst/>
                <a:cxnLst/>
                <a:rect l="l" t="t" r="r" b="b"/>
                <a:pathLst>
                  <a:path w="1952111" h="1104" extrusionOk="0">
                    <a:moveTo>
                      <a:pt x="0" y="0"/>
                    </a:moveTo>
                    <a:lnTo>
                      <a:pt x="19521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3"/>
              <p:cNvSpPr/>
              <p:nvPr/>
            </p:nvSpPr>
            <p:spPr>
              <a:xfrm>
                <a:off x="2283643" y="4379292"/>
                <a:ext cx="951654" cy="1261"/>
              </a:xfrm>
              <a:custGeom>
                <a:avLst/>
                <a:gdLst/>
                <a:ahLst/>
                <a:cxnLst/>
                <a:rect l="l" t="t" r="r" b="b"/>
                <a:pathLst>
                  <a:path w="1952111" h="1104" extrusionOk="0">
                    <a:moveTo>
                      <a:pt x="0" y="0"/>
                    </a:moveTo>
                    <a:lnTo>
                      <a:pt x="19521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3"/>
              <p:cNvSpPr/>
              <p:nvPr/>
            </p:nvSpPr>
            <p:spPr>
              <a:xfrm>
                <a:off x="2283643" y="4399908"/>
                <a:ext cx="951654" cy="1261"/>
              </a:xfrm>
              <a:custGeom>
                <a:avLst/>
                <a:gdLst/>
                <a:ahLst/>
                <a:cxnLst/>
                <a:rect l="l" t="t" r="r" b="b"/>
                <a:pathLst>
                  <a:path w="1952111" h="1104" extrusionOk="0">
                    <a:moveTo>
                      <a:pt x="0" y="0"/>
                    </a:moveTo>
                    <a:lnTo>
                      <a:pt x="19521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33"/>
              <p:cNvSpPr/>
              <p:nvPr/>
            </p:nvSpPr>
            <p:spPr>
              <a:xfrm>
                <a:off x="2283643" y="4420514"/>
                <a:ext cx="951654" cy="1261"/>
              </a:xfrm>
              <a:custGeom>
                <a:avLst/>
                <a:gdLst/>
                <a:ahLst/>
                <a:cxnLst/>
                <a:rect l="l" t="t" r="r" b="b"/>
                <a:pathLst>
                  <a:path w="1952111" h="1104" extrusionOk="0">
                    <a:moveTo>
                      <a:pt x="0" y="0"/>
                    </a:moveTo>
                    <a:lnTo>
                      <a:pt x="19521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33"/>
              <p:cNvSpPr/>
              <p:nvPr/>
            </p:nvSpPr>
            <p:spPr>
              <a:xfrm>
                <a:off x="1004651" y="4317441"/>
                <a:ext cx="1279733" cy="1261"/>
              </a:xfrm>
              <a:custGeom>
                <a:avLst/>
                <a:gdLst/>
                <a:ahLst/>
                <a:cxnLst/>
                <a:rect l="l" t="t" r="r" b="b"/>
                <a:pathLst>
                  <a:path w="1120116" h="1104" extrusionOk="0">
                    <a:moveTo>
                      <a:pt x="0" y="0"/>
                    </a:moveTo>
                    <a:lnTo>
                      <a:pt x="1120117" y="0"/>
                    </a:lnTo>
                  </a:path>
                </a:pathLst>
              </a:custGeom>
              <a:noFill/>
              <a:ln w="9525"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3"/>
              <p:cNvSpPr/>
              <p:nvPr/>
            </p:nvSpPr>
            <p:spPr>
              <a:xfrm>
                <a:off x="1004651" y="4338050"/>
                <a:ext cx="1279733" cy="1261"/>
              </a:xfrm>
              <a:custGeom>
                <a:avLst/>
                <a:gdLst/>
                <a:ahLst/>
                <a:cxnLst/>
                <a:rect l="l" t="t" r="r" b="b"/>
                <a:pathLst>
                  <a:path w="1120116" h="1104" extrusionOk="0">
                    <a:moveTo>
                      <a:pt x="0" y="0"/>
                    </a:moveTo>
                    <a:lnTo>
                      <a:pt x="1120117" y="0"/>
                    </a:lnTo>
                  </a:path>
                </a:pathLst>
              </a:custGeom>
              <a:noFill/>
              <a:ln w="9525"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33"/>
              <p:cNvSpPr/>
              <p:nvPr/>
            </p:nvSpPr>
            <p:spPr>
              <a:xfrm>
                <a:off x="1004651" y="4358670"/>
                <a:ext cx="1279733" cy="1261"/>
              </a:xfrm>
              <a:custGeom>
                <a:avLst/>
                <a:gdLst/>
                <a:ahLst/>
                <a:cxnLst/>
                <a:rect l="l" t="t" r="r" b="b"/>
                <a:pathLst>
                  <a:path w="1120116" h="1104" extrusionOk="0">
                    <a:moveTo>
                      <a:pt x="0" y="0"/>
                    </a:moveTo>
                    <a:lnTo>
                      <a:pt x="1120117" y="0"/>
                    </a:lnTo>
                  </a:path>
                </a:pathLst>
              </a:custGeom>
              <a:noFill/>
              <a:ln w="9525"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33"/>
              <p:cNvSpPr/>
              <p:nvPr/>
            </p:nvSpPr>
            <p:spPr>
              <a:xfrm>
                <a:off x="1004651" y="4379291"/>
                <a:ext cx="1279733" cy="1261"/>
              </a:xfrm>
              <a:custGeom>
                <a:avLst/>
                <a:gdLst/>
                <a:ahLst/>
                <a:cxnLst/>
                <a:rect l="l" t="t" r="r" b="b"/>
                <a:pathLst>
                  <a:path w="1120116" h="1104" extrusionOk="0">
                    <a:moveTo>
                      <a:pt x="0" y="0"/>
                    </a:moveTo>
                    <a:lnTo>
                      <a:pt x="1120117" y="0"/>
                    </a:lnTo>
                  </a:path>
                </a:pathLst>
              </a:custGeom>
              <a:noFill/>
              <a:ln w="9525"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3"/>
              <p:cNvSpPr/>
              <p:nvPr/>
            </p:nvSpPr>
            <p:spPr>
              <a:xfrm>
                <a:off x="1004651" y="4399911"/>
                <a:ext cx="1279733" cy="1261"/>
              </a:xfrm>
              <a:custGeom>
                <a:avLst/>
                <a:gdLst/>
                <a:ahLst/>
                <a:cxnLst/>
                <a:rect l="l" t="t" r="r" b="b"/>
                <a:pathLst>
                  <a:path w="1120116" h="1104" extrusionOk="0">
                    <a:moveTo>
                      <a:pt x="0" y="0"/>
                    </a:moveTo>
                    <a:lnTo>
                      <a:pt x="1120117" y="0"/>
                    </a:lnTo>
                  </a:path>
                </a:pathLst>
              </a:custGeom>
              <a:noFill/>
              <a:ln w="9525"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3"/>
              <p:cNvSpPr/>
              <p:nvPr/>
            </p:nvSpPr>
            <p:spPr>
              <a:xfrm>
                <a:off x="1004651" y="4420519"/>
                <a:ext cx="1279733" cy="1261"/>
              </a:xfrm>
              <a:custGeom>
                <a:avLst/>
                <a:gdLst/>
                <a:ahLst/>
                <a:cxnLst/>
                <a:rect l="l" t="t" r="r" b="b"/>
                <a:pathLst>
                  <a:path w="1120116" h="1104" extrusionOk="0">
                    <a:moveTo>
                      <a:pt x="0" y="0"/>
                    </a:moveTo>
                    <a:lnTo>
                      <a:pt x="1120117" y="0"/>
                    </a:lnTo>
                  </a:path>
                </a:pathLst>
              </a:custGeom>
              <a:noFill/>
              <a:ln w="9525"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33"/>
              <p:cNvSpPr/>
              <p:nvPr/>
            </p:nvSpPr>
            <p:spPr>
              <a:xfrm>
                <a:off x="2283660" y="4252302"/>
                <a:ext cx="1021145" cy="233477"/>
              </a:xfrm>
              <a:custGeom>
                <a:avLst/>
                <a:gdLst/>
                <a:ahLst/>
                <a:cxnLst/>
                <a:rect l="l" t="t" r="r" b="b"/>
                <a:pathLst>
                  <a:path w="893781" h="204356" extrusionOk="0">
                    <a:moveTo>
                      <a:pt x="827455" y="204357"/>
                    </a:moveTo>
                    <a:lnTo>
                      <a:pt x="0" y="204357"/>
                    </a:lnTo>
                    <a:lnTo>
                      <a:pt x="0" y="166339"/>
                    </a:lnTo>
                    <a:lnTo>
                      <a:pt x="827455" y="166339"/>
                    </a:lnTo>
                    <a:cubicBezTo>
                      <a:pt x="837175" y="166339"/>
                      <a:pt x="855752" y="141355"/>
                      <a:pt x="855752" y="102178"/>
                    </a:cubicBezTo>
                    <a:cubicBezTo>
                      <a:pt x="855752" y="63001"/>
                      <a:pt x="837163" y="38017"/>
                      <a:pt x="827455" y="38017"/>
                    </a:cubicBezTo>
                    <a:lnTo>
                      <a:pt x="0" y="38017"/>
                    </a:lnTo>
                    <a:lnTo>
                      <a:pt x="0" y="0"/>
                    </a:lnTo>
                    <a:lnTo>
                      <a:pt x="827455" y="0"/>
                    </a:lnTo>
                    <a:cubicBezTo>
                      <a:pt x="864080" y="0"/>
                      <a:pt x="893781" y="45749"/>
                      <a:pt x="893781" y="102178"/>
                    </a:cubicBezTo>
                    <a:cubicBezTo>
                      <a:pt x="893781" y="158608"/>
                      <a:pt x="864091" y="204357"/>
                      <a:pt x="827455" y="2043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33"/>
              <p:cNvSpPr/>
              <p:nvPr/>
            </p:nvSpPr>
            <p:spPr>
              <a:xfrm>
                <a:off x="982946" y="4442237"/>
                <a:ext cx="1301450" cy="43434"/>
              </a:xfrm>
              <a:custGeom>
                <a:avLst/>
                <a:gdLst/>
                <a:ahLst/>
                <a:cxnLst/>
                <a:rect l="l" t="t" r="r" b="b"/>
                <a:pathLst>
                  <a:path w="1139125" h="38017" extrusionOk="0">
                    <a:moveTo>
                      <a:pt x="0" y="0"/>
                    </a:moveTo>
                    <a:lnTo>
                      <a:pt x="1139126" y="0"/>
                    </a:lnTo>
                    <a:lnTo>
                      <a:pt x="1139126" y="38017"/>
                    </a:lnTo>
                    <a:lnTo>
                      <a:pt x="0" y="3801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33"/>
              <p:cNvSpPr/>
              <p:nvPr/>
            </p:nvSpPr>
            <p:spPr>
              <a:xfrm>
                <a:off x="982946" y="4252302"/>
                <a:ext cx="1301450" cy="43434"/>
              </a:xfrm>
              <a:custGeom>
                <a:avLst/>
                <a:gdLst/>
                <a:ahLst/>
                <a:cxnLst/>
                <a:rect l="l" t="t" r="r" b="b"/>
                <a:pathLst>
                  <a:path w="1139125" h="38017" extrusionOk="0">
                    <a:moveTo>
                      <a:pt x="0" y="0"/>
                    </a:moveTo>
                    <a:lnTo>
                      <a:pt x="1139126" y="0"/>
                    </a:lnTo>
                    <a:lnTo>
                      <a:pt x="1139126" y="38017"/>
                    </a:lnTo>
                    <a:lnTo>
                      <a:pt x="0" y="3801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33"/>
              <p:cNvSpPr/>
              <p:nvPr/>
            </p:nvSpPr>
            <p:spPr>
              <a:xfrm>
                <a:off x="982946" y="4442237"/>
                <a:ext cx="1301450" cy="43434"/>
              </a:xfrm>
              <a:custGeom>
                <a:avLst/>
                <a:gdLst/>
                <a:ahLst/>
                <a:cxnLst/>
                <a:rect l="l" t="t" r="r" b="b"/>
                <a:pathLst>
                  <a:path w="1139125" h="38017" extrusionOk="0">
                    <a:moveTo>
                      <a:pt x="0" y="0"/>
                    </a:moveTo>
                    <a:lnTo>
                      <a:pt x="1139126" y="0"/>
                    </a:lnTo>
                    <a:lnTo>
                      <a:pt x="1139126" y="38017"/>
                    </a:lnTo>
                    <a:lnTo>
                      <a:pt x="0" y="38017"/>
                    </a:lnTo>
                    <a:close/>
                  </a:path>
                </a:pathLst>
              </a:custGeom>
              <a:solidFill>
                <a:srgbClr val="12207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33"/>
              <p:cNvSpPr/>
              <p:nvPr/>
            </p:nvSpPr>
            <p:spPr>
              <a:xfrm>
                <a:off x="982946" y="4252302"/>
                <a:ext cx="1301450" cy="43434"/>
              </a:xfrm>
              <a:custGeom>
                <a:avLst/>
                <a:gdLst/>
                <a:ahLst/>
                <a:cxnLst/>
                <a:rect l="l" t="t" r="r" b="b"/>
                <a:pathLst>
                  <a:path w="1139125" h="38017" extrusionOk="0">
                    <a:moveTo>
                      <a:pt x="0" y="0"/>
                    </a:moveTo>
                    <a:lnTo>
                      <a:pt x="1139126" y="0"/>
                    </a:lnTo>
                    <a:lnTo>
                      <a:pt x="1139126" y="38017"/>
                    </a:lnTo>
                    <a:lnTo>
                      <a:pt x="0" y="38017"/>
                    </a:lnTo>
                    <a:close/>
                  </a:path>
                </a:pathLst>
              </a:custGeom>
              <a:solidFill>
                <a:srgbClr val="12207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6" name="Google Shape;1036;p33"/>
            <p:cNvGrpSpPr/>
            <p:nvPr/>
          </p:nvGrpSpPr>
          <p:grpSpPr>
            <a:xfrm>
              <a:off x="7132939" y="2085432"/>
              <a:ext cx="1040585" cy="1721946"/>
              <a:chOff x="8743194" y="2850730"/>
              <a:chExt cx="886963" cy="1467859"/>
            </a:xfrm>
          </p:grpSpPr>
          <p:sp>
            <p:nvSpPr>
              <p:cNvPr id="1037" name="Google Shape;1037;p33"/>
              <p:cNvSpPr/>
              <p:nvPr/>
            </p:nvSpPr>
            <p:spPr>
              <a:xfrm>
                <a:off x="9098978" y="4095472"/>
                <a:ext cx="125043" cy="223117"/>
              </a:xfrm>
              <a:custGeom>
                <a:avLst/>
                <a:gdLst/>
                <a:ahLst/>
                <a:cxnLst/>
                <a:rect l="l" t="t" r="r" b="b"/>
                <a:pathLst>
                  <a:path w="109447" h="195288" extrusionOk="0">
                    <a:moveTo>
                      <a:pt x="94712" y="0"/>
                    </a:moveTo>
                    <a:lnTo>
                      <a:pt x="96612" y="67474"/>
                    </a:lnTo>
                    <a:lnTo>
                      <a:pt x="109447" y="105006"/>
                    </a:lnTo>
                    <a:cubicBezTo>
                      <a:pt x="109447" y="105006"/>
                      <a:pt x="49582" y="177705"/>
                      <a:pt x="641" y="195289"/>
                    </a:cubicBezTo>
                    <a:cubicBezTo>
                      <a:pt x="641" y="195289"/>
                      <a:pt x="-6483" y="174380"/>
                      <a:pt x="26774" y="128289"/>
                    </a:cubicBezTo>
                    <a:cubicBezTo>
                      <a:pt x="51007" y="94712"/>
                      <a:pt x="35808" y="0"/>
                      <a:pt x="35808" y="0"/>
                    </a:cubicBezTo>
                    <a:lnTo>
                      <a:pt x="94724" y="0"/>
                    </a:lnTo>
                    <a:close/>
                  </a:path>
                </a:pathLst>
              </a:custGeom>
              <a:solidFill>
                <a:srgbClr val="91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33"/>
              <p:cNvSpPr/>
              <p:nvPr/>
            </p:nvSpPr>
            <p:spPr>
              <a:xfrm>
                <a:off x="9098953" y="4167360"/>
                <a:ext cx="125053" cy="151188"/>
              </a:xfrm>
              <a:custGeom>
                <a:avLst/>
                <a:gdLst/>
                <a:ahLst/>
                <a:cxnLst/>
                <a:rect l="l" t="t" r="r" b="b"/>
                <a:pathLst>
                  <a:path w="109456" h="132331" extrusionOk="0">
                    <a:moveTo>
                      <a:pt x="109457" y="42049"/>
                    </a:moveTo>
                    <a:lnTo>
                      <a:pt x="97054" y="5766"/>
                    </a:lnTo>
                    <a:lnTo>
                      <a:pt x="72390" y="17584"/>
                    </a:lnTo>
                    <a:lnTo>
                      <a:pt x="63122" y="0"/>
                    </a:lnTo>
                    <a:lnTo>
                      <a:pt x="40336" y="7423"/>
                    </a:lnTo>
                    <a:cubicBezTo>
                      <a:pt x="39641" y="29866"/>
                      <a:pt x="36228" y="52243"/>
                      <a:pt x="26774" y="65332"/>
                    </a:cubicBezTo>
                    <a:cubicBezTo>
                      <a:pt x="-6483" y="111423"/>
                      <a:pt x="641" y="132331"/>
                      <a:pt x="641" y="132331"/>
                    </a:cubicBezTo>
                    <a:cubicBezTo>
                      <a:pt x="49581" y="114748"/>
                      <a:pt x="109446" y="42049"/>
                      <a:pt x="109446" y="42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3"/>
              <p:cNvSpPr/>
              <p:nvPr/>
            </p:nvSpPr>
            <p:spPr>
              <a:xfrm>
                <a:off x="8743194" y="4048770"/>
                <a:ext cx="164314" cy="203670"/>
              </a:xfrm>
              <a:custGeom>
                <a:avLst/>
                <a:gdLst/>
                <a:ahLst/>
                <a:cxnLst/>
                <a:rect l="l" t="t" r="r" b="b"/>
                <a:pathLst>
                  <a:path w="143820" h="178267" extrusionOk="0">
                    <a:moveTo>
                      <a:pt x="143821" y="16070"/>
                    </a:moveTo>
                    <a:lnTo>
                      <a:pt x="127232" y="81502"/>
                    </a:lnTo>
                    <a:lnTo>
                      <a:pt x="129330" y="121120"/>
                    </a:lnTo>
                    <a:cubicBezTo>
                      <a:pt x="129330" y="121120"/>
                      <a:pt x="51892" y="174711"/>
                      <a:pt x="3" y="178268"/>
                    </a:cubicBezTo>
                    <a:cubicBezTo>
                      <a:pt x="3" y="178268"/>
                      <a:pt x="-1146" y="156211"/>
                      <a:pt x="43432" y="120955"/>
                    </a:cubicBezTo>
                    <a:cubicBezTo>
                      <a:pt x="75904" y="95275"/>
                      <a:pt x="87137" y="0"/>
                      <a:pt x="87137" y="0"/>
                    </a:cubicBezTo>
                    <a:lnTo>
                      <a:pt x="143821" y="16081"/>
                    </a:lnTo>
                    <a:close/>
                  </a:path>
                </a:pathLst>
              </a:custGeom>
              <a:solidFill>
                <a:srgbClr val="91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33"/>
              <p:cNvSpPr/>
              <p:nvPr/>
            </p:nvSpPr>
            <p:spPr>
              <a:xfrm>
                <a:off x="8743219" y="4126421"/>
                <a:ext cx="147760" cy="125950"/>
              </a:xfrm>
              <a:custGeom>
                <a:avLst/>
                <a:gdLst/>
                <a:ahLst/>
                <a:cxnLst/>
                <a:rect l="l" t="t" r="r" b="b"/>
                <a:pathLst>
                  <a:path w="129330" h="110241" extrusionOk="0">
                    <a:moveTo>
                      <a:pt x="129308" y="53105"/>
                    </a:moveTo>
                    <a:lnTo>
                      <a:pt x="127287" y="14812"/>
                    </a:lnTo>
                    <a:lnTo>
                      <a:pt x="100337" y="19439"/>
                    </a:lnTo>
                    <a:lnTo>
                      <a:pt x="96228" y="0"/>
                    </a:lnTo>
                    <a:lnTo>
                      <a:pt x="72282" y="917"/>
                    </a:lnTo>
                    <a:cubicBezTo>
                      <a:pt x="65489" y="22311"/>
                      <a:pt x="56090" y="42910"/>
                      <a:pt x="43432" y="52928"/>
                    </a:cubicBezTo>
                    <a:cubicBezTo>
                      <a:pt x="-1146" y="88184"/>
                      <a:pt x="3" y="110241"/>
                      <a:pt x="3" y="110241"/>
                    </a:cubicBezTo>
                    <a:cubicBezTo>
                      <a:pt x="51882" y="106684"/>
                      <a:pt x="129331" y="53094"/>
                      <a:pt x="129331" y="530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33"/>
              <p:cNvSpPr/>
              <p:nvPr/>
            </p:nvSpPr>
            <p:spPr>
              <a:xfrm>
                <a:off x="8817027" y="3498789"/>
                <a:ext cx="397373" cy="590911"/>
              </a:xfrm>
              <a:custGeom>
                <a:avLst/>
                <a:gdLst/>
                <a:ahLst/>
                <a:cxnLst/>
                <a:rect l="l" t="t" r="r" b="b"/>
                <a:pathLst>
                  <a:path w="347810" h="517209" extrusionOk="0">
                    <a:moveTo>
                      <a:pt x="347811" y="0"/>
                    </a:moveTo>
                    <a:lnTo>
                      <a:pt x="347811" y="149440"/>
                    </a:lnTo>
                    <a:lnTo>
                      <a:pt x="185779" y="149440"/>
                    </a:lnTo>
                    <a:lnTo>
                      <a:pt x="90150" y="517209"/>
                    </a:lnTo>
                    <a:lnTo>
                      <a:pt x="0" y="496146"/>
                    </a:lnTo>
                    <a:cubicBezTo>
                      <a:pt x="0" y="496146"/>
                      <a:pt x="50443" y="185712"/>
                      <a:pt x="73163" y="110948"/>
                    </a:cubicBezTo>
                    <a:cubicBezTo>
                      <a:pt x="99296" y="24940"/>
                      <a:pt x="154410" y="0"/>
                      <a:pt x="34779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33"/>
              <p:cNvSpPr/>
              <p:nvPr/>
            </p:nvSpPr>
            <p:spPr>
              <a:xfrm>
                <a:off x="8878484" y="3559730"/>
                <a:ext cx="225817" cy="506590"/>
              </a:xfrm>
              <a:custGeom>
                <a:avLst/>
                <a:gdLst/>
                <a:ahLst/>
                <a:cxnLst/>
                <a:rect l="l" t="t" r="r" b="b"/>
                <a:pathLst>
                  <a:path w="197652" h="443405" extrusionOk="0">
                    <a:moveTo>
                      <a:pt x="0" y="443406"/>
                    </a:moveTo>
                    <a:lnTo>
                      <a:pt x="114041" y="22300"/>
                    </a:lnTo>
                    <a:cubicBezTo>
                      <a:pt x="117609" y="9134"/>
                      <a:pt x="129548" y="0"/>
                      <a:pt x="143179" y="0"/>
                    </a:cubicBezTo>
                    <a:lnTo>
                      <a:pt x="19765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3"/>
              <p:cNvSpPr/>
              <p:nvPr/>
            </p:nvSpPr>
            <p:spPr>
              <a:xfrm>
                <a:off x="8937143" y="3498789"/>
                <a:ext cx="277189" cy="269492"/>
              </a:xfrm>
              <a:custGeom>
                <a:avLst/>
                <a:gdLst/>
                <a:ahLst/>
                <a:cxnLst/>
                <a:rect l="l" t="t" r="r" b="b"/>
                <a:pathLst>
                  <a:path w="242616" h="235879" extrusionOk="0">
                    <a:moveTo>
                      <a:pt x="58108" y="235879"/>
                    </a:moveTo>
                    <a:lnTo>
                      <a:pt x="80585" y="149429"/>
                    </a:lnTo>
                    <a:lnTo>
                      <a:pt x="242617" y="149429"/>
                    </a:lnTo>
                    <a:lnTo>
                      <a:pt x="242617" y="0"/>
                    </a:lnTo>
                    <a:cubicBezTo>
                      <a:pt x="104420" y="0"/>
                      <a:pt x="36858" y="12757"/>
                      <a:pt x="0" y="51404"/>
                    </a:cubicBezTo>
                    <a:lnTo>
                      <a:pt x="58119" y="235879"/>
                    </a:lnTo>
                    <a:close/>
                  </a:path>
                </a:pathLst>
              </a:custGeom>
              <a:solidFill>
                <a:srgbClr val="D8DEF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3"/>
              <p:cNvSpPr/>
              <p:nvPr/>
            </p:nvSpPr>
            <p:spPr>
              <a:xfrm>
                <a:off x="9052602" y="3495132"/>
                <a:ext cx="508447" cy="615884"/>
              </a:xfrm>
              <a:custGeom>
                <a:avLst/>
                <a:gdLst/>
                <a:ahLst/>
                <a:cxnLst/>
                <a:rect l="l" t="t" r="r" b="b"/>
                <a:pathLst>
                  <a:path w="445030" h="539067" extrusionOk="0">
                    <a:moveTo>
                      <a:pt x="438029" y="0"/>
                    </a:moveTo>
                    <a:cubicBezTo>
                      <a:pt x="438029" y="0"/>
                      <a:pt x="477129" y="151340"/>
                      <a:pt x="370522" y="151340"/>
                    </a:cubicBezTo>
                    <a:lnTo>
                      <a:pt x="154093" y="151340"/>
                    </a:lnTo>
                    <a:cubicBezTo>
                      <a:pt x="154093" y="151340"/>
                      <a:pt x="158610" y="448785"/>
                      <a:pt x="147200" y="539067"/>
                    </a:cubicBezTo>
                    <a:lnTo>
                      <a:pt x="55018" y="539067"/>
                    </a:lnTo>
                    <a:cubicBezTo>
                      <a:pt x="55018" y="539067"/>
                      <a:pt x="4851" y="166549"/>
                      <a:pt x="467" y="113323"/>
                    </a:cubicBezTo>
                    <a:cubicBezTo>
                      <a:pt x="-3907" y="60107"/>
                      <a:pt x="21673" y="0"/>
                      <a:pt x="111084" y="0"/>
                    </a:cubicBezTo>
                    <a:lnTo>
                      <a:pt x="438029"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33"/>
              <p:cNvSpPr/>
              <p:nvPr/>
            </p:nvSpPr>
            <p:spPr>
              <a:xfrm>
                <a:off x="9228553" y="3605763"/>
                <a:ext cx="1261" cy="54097"/>
              </a:xfrm>
              <a:custGeom>
                <a:avLst/>
                <a:gdLst/>
                <a:ahLst/>
                <a:cxnLst/>
                <a:rect l="l" t="t" r="r" b="b"/>
                <a:pathLst>
                  <a:path w="1104" h="47350" extrusionOk="0">
                    <a:moveTo>
                      <a:pt x="0" y="47350"/>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33"/>
              <p:cNvSpPr/>
              <p:nvPr/>
            </p:nvSpPr>
            <p:spPr>
              <a:xfrm>
                <a:off x="9244987" y="3608563"/>
                <a:ext cx="19130" cy="51296"/>
              </a:xfrm>
              <a:custGeom>
                <a:avLst/>
                <a:gdLst/>
                <a:ahLst/>
                <a:cxnLst/>
                <a:rect l="l" t="t" r="r" b="b"/>
                <a:pathLst>
                  <a:path w="16744" h="44898" extrusionOk="0">
                    <a:moveTo>
                      <a:pt x="16745" y="0"/>
                    </a:moveTo>
                    <a:lnTo>
                      <a:pt x="0" y="44898"/>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33"/>
              <p:cNvSpPr/>
              <p:nvPr/>
            </p:nvSpPr>
            <p:spPr>
              <a:xfrm>
                <a:off x="9150528" y="3498070"/>
                <a:ext cx="318436" cy="607858"/>
              </a:xfrm>
              <a:custGeom>
                <a:avLst/>
                <a:gdLst/>
                <a:ahLst/>
                <a:cxnLst/>
                <a:rect l="l" t="t" r="r" b="b"/>
                <a:pathLst>
                  <a:path w="278719" h="532042" extrusionOk="0">
                    <a:moveTo>
                      <a:pt x="278719" y="0"/>
                    </a:moveTo>
                    <a:lnTo>
                      <a:pt x="278719" y="6351"/>
                    </a:lnTo>
                    <a:cubicBezTo>
                      <a:pt x="278719" y="25382"/>
                      <a:pt x="263289" y="40823"/>
                      <a:pt x="244248" y="40823"/>
                    </a:cubicBezTo>
                    <a:lnTo>
                      <a:pt x="28923" y="40823"/>
                    </a:lnTo>
                    <a:cubicBezTo>
                      <a:pt x="12156" y="40823"/>
                      <a:pt x="-1109" y="55038"/>
                      <a:pt x="73" y="71771"/>
                    </a:cubicBezTo>
                    <a:lnTo>
                      <a:pt x="32336" y="532043"/>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33"/>
              <p:cNvSpPr/>
              <p:nvPr/>
            </p:nvSpPr>
            <p:spPr>
              <a:xfrm>
                <a:off x="9259753" y="2850730"/>
                <a:ext cx="302339" cy="312370"/>
              </a:xfrm>
              <a:custGeom>
                <a:avLst/>
                <a:gdLst/>
                <a:ahLst/>
                <a:cxnLst/>
                <a:rect l="l" t="t" r="r" b="b"/>
                <a:pathLst>
                  <a:path w="264629" h="273409" extrusionOk="0">
                    <a:moveTo>
                      <a:pt x="251421" y="219142"/>
                    </a:moveTo>
                    <a:cubicBezTo>
                      <a:pt x="280248" y="180175"/>
                      <a:pt x="255729" y="152143"/>
                      <a:pt x="236244" y="136470"/>
                    </a:cubicBezTo>
                    <a:cubicBezTo>
                      <a:pt x="216761" y="120785"/>
                      <a:pt x="197278" y="90853"/>
                      <a:pt x="183030" y="53797"/>
                    </a:cubicBezTo>
                    <a:cubicBezTo>
                      <a:pt x="168770" y="16729"/>
                      <a:pt x="122204" y="-11778"/>
                      <a:pt x="89422" y="4856"/>
                    </a:cubicBezTo>
                    <a:cubicBezTo>
                      <a:pt x="89422" y="4856"/>
                      <a:pt x="46180" y="-12253"/>
                      <a:pt x="25747" y="25765"/>
                    </a:cubicBezTo>
                    <a:cubicBezTo>
                      <a:pt x="5313" y="63782"/>
                      <a:pt x="19573" y="101313"/>
                      <a:pt x="14349" y="135994"/>
                    </a:cubicBezTo>
                    <a:cubicBezTo>
                      <a:pt x="9124" y="170676"/>
                      <a:pt x="-15120" y="215619"/>
                      <a:pt x="14305" y="250035"/>
                    </a:cubicBezTo>
                    <a:cubicBezTo>
                      <a:pt x="49285" y="290957"/>
                      <a:pt x="103206" y="270469"/>
                      <a:pt x="134088" y="246711"/>
                    </a:cubicBezTo>
                    <a:cubicBezTo>
                      <a:pt x="164971" y="222953"/>
                      <a:pt x="233030" y="244049"/>
                      <a:pt x="251421" y="2191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33"/>
              <p:cNvSpPr/>
              <p:nvPr/>
            </p:nvSpPr>
            <p:spPr>
              <a:xfrm>
                <a:off x="9042188" y="3129172"/>
                <a:ext cx="290705" cy="349610"/>
              </a:xfrm>
              <a:custGeom>
                <a:avLst/>
                <a:gdLst/>
                <a:ahLst/>
                <a:cxnLst/>
                <a:rect l="l" t="t" r="r" b="b"/>
                <a:pathLst>
                  <a:path w="254446" h="306004" extrusionOk="0">
                    <a:moveTo>
                      <a:pt x="243754" y="0"/>
                    </a:moveTo>
                    <a:cubicBezTo>
                      <a:pt x="212408" y="20157"/>
                      <a:pt x="191721" y="80773"/>
                      <a:pt x="173904" y="116062"/>
                    </a:cubicBezTo>
                    <a:cubicBezTo>
                      <a:pt x="156089" y="151340"/>
                      <a:pt x="109048" y="246847"/>
                      <a:pt x="109048" y="246847"/>
                    </a:cubicBezTo>
                    <a:lnTo>
                      <a:pt x="0" y="306005"/>
                    </a:lnTo>
                    <a:cubicBezTo>
                      <a:pt x="0" y="306005"/>
                      <a:pt x="109766" y="298880"/>
                      <a:pt x="141123" y="281771"/>
                    </a:cubicBezTo>
                    <a:cubicBezTo>
                      <a:pt x="172479" y="264663"/>
                      <a:pt x="254446" y="111787"/>
                      <a:pt x="254446" y="111787"/>
                    </a:cubicBezTo>
                    <a:lnTo>
                      <a:pt x="243754" y="11"/>
                    </a:lnTo>
                    <a:close/>
                  </a:path>
                </a:pathLst>
              </a:custGeom>
              <a:solidFill>
                <a:srgbClr val="91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33"/>
              <p:cNvSpPr/>
              <p:nvPr/>
            </p:nvSpPr>
            <p:spPr>
              <a:xfrm>
                <a:off x="9247118" y="3129172"/>
                <a:ext cx="85659" cy="222914"/>
              </a:xfrm>
              <a:custGeom>
                <a:avLst/>
                <a:gdLst/>
                <a:ahLst/>
                <a:cxnLst/>
                <a:rect l="l" t="t" r="r" b="b"/>
                <a:pathLst>
                  <a:path w="74975" h="195111" extrusionOk="0">
                    <a:moveTo>
                      <a:pt x="64283" y="0"/>
                    </a:moveTo>
                    <a:cubicBezTo>
                      <a:pt x="36140" y="18103"/>
                      <a:pt x="16601" y="68778"/>
                      <a:pt x="0" y="104475"/>
                    </a:cubicBezTo>
                    <a:lnTo>
                      <a:pt x="27182" y="195112"/>
                    </a:lnTo>
                    <a:cubicBezTo>
                      <a:pt x="52841" y="153052"/>
                      <a:pt x="74975" y="111776"/>
                      <a:pt x="74975" y="111776"/>
                    </a:cubicBezTo>
                    <a:lnTo>
                      <a:pt x="64283" y="0"/>
                    </a:lnTo>
                    <a:close/>
                  </a:path>
                </a:pathLst>
              </a:custGeom>
              <a:solidFill>
                <a:srgbClr val="86592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33"/>
              <p:cNvSpPr/>
              <p:nvPr/>
            </p:nvSpPr>
            <p:spPr>
              <a:xfrm>
                <a:off x="9276422" y="3070635"/>
                <a:ext cx="306703" cy="439663"/>
              </a:xfrm>
              <a:custGeom>
                <a:avLst/>
                <a:gdLst/>
                <a:ahLst/>
                <a:cxnLst/>
                <a:rect l="l" t="t" r="r" b="b"/>
                <a:pathLst>
                  <a:path w="268449" h="384825" extrusionOk="0">
                    <a:moveTo>
                      <a:pt x="186004" y="1870"/>
                    </a:moveTo>
                    <a:cubicBezTo>
                      <a:pt x="186004" y="1870"/>
                      <a:pt x="249082" y="19907"/>
                      <a:pt x="264767" y="43665"/>
                    </a:cubicBezTo>
                    <a:cubicBezTo>
                      <a:pt x="280451" y="67423"/>
                      <a:pt x="240578" y="309277"/>
                      <a:pt x="246763" y="336360"/>
                    </a:cubicBezTo>
                    <a:cubicBezTo>
                      <a:pt x="252948" y="363443"/>
                      <a:pt x="261453" y="384826"/>
                      <a:pt x="233895" y="384826"/>
                    </a:cubicBezTo>
                    <a:lnTo>
                      <a:pt x="39558" y="384826"/>
                    </a:lnTo>
                    <a:cubicBezTo>
                      <a:pt x="11524" y="384826"/>
                      <a:pt x="-3210" y="371517"/>
                      <a:pt x="590" y="352044"/>
                    </a:cubicBezTo>
                    <a:cubicBezTo>
                      <a:pt x="4389" y="332560"/>
                      <a:pt x="29097" y="316876"/>
                      <a:pt x="33372" y="270796"/>
                    </a:cubicBezTo>
                    <a:cubicBezTo>
                      <a:pt x="37646" y="224705"/>
                      <a:pt x="40496" y="202847"/>
                      <a:pt x="28622" y="180989"/>
                    </a:cubicBezTo>
                    <a:cubicBezTo>
                      <a:pt x="16738" y="159130"/>
                      <a:pt x="17687" y="139647"/>
                      <a:pt x="28622" y="104490"/>
                    </a:cubicBezTo>
                    <a:cubicBezTo>
                      <a:pt x="39546" y="69333"/>
                      <a:pt x="38596" y="51275"/>
                      <a:pt x="38596" y="51275"/>
                    </a:cubicBezTo>
                    <a:cubicBezTo>
                      <a:pt x="38596" y="51275"/>
                      <a:pt x="76127" y="25617"/>
                      <a:pt x="102260" y="15157"/>
                    </a:cubicBezTo>
                    <a:cubicBezTo>
                      <a:pt x="128393" y="4709"/>
                      <a:pt x="168321" y="-3940"/>
                      <a:pt x="185982" y="18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33"/>
              <p:cNvSpPr/>
              <p:nvPr/>
            </p:nvSpPr>
            <p:spPr>
              <a:xfrm>
                <a:off x="9284310" y="3446021"/>
                <a:ext cx="274287" cy="9766"/>
              </a:xfrm>
              <a:custGeom>
                <a:avLst/>
                <a:gdLst/>
                <a:ahLst/>
                <a:cxnLst/>
                <a:rect l="l" t="t" r="r" b="b"/>
                <a:pathLst>
                  <a:path w="240076" h="8548" extrusionOk="0">
                    <a:moveTo>
                      <a:pt x="5346" y="0"/>
                    </a:moveTo>
                    <a:cubicBezTo>
                      <a:pt x="3435" y="2993"/>
                      <a:pt x="1623" y="5832"/>
                      <a:pt x="0" y="8549"/>
                    </a:cubicBezTo>
                    <a:lnTo>
                      <a:pt x="240077" y="8549"/>
                    </a:lnTo>
                    <a:cubicBezTo>
                      <a:pt x="239966" y="8229"/>
                      <a:pt x="239856" y="7919"/>
                      <a:pt x="239856" y="7599"/>
                    </a:cubicBezTo>
                    <a:cubicBezTo>
                      <a:pt x="239413" y="5887"/>
                      <a:pt x="239193" y="3314"/>
                      <a:pt x="239193" y="0"/>
                    </a:cubicBezTo>
                    <a:lnTo>
                      <a:pt x="534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33"/>
              <p:cNvSpPr/>
              <p:nvPr/>
            </p:nvSpPr>
            <p:spPr>
              <a:xfrm>
                <a:off x="9312725" y="3382949"/>
                <a:ext cx="249389" cy="9766"/>
              </a:xfrm>
              <a:custGeom>
                <a:avLst/>
                <a:gdLst/>
                <a:ahLst/>
                <a:cxnLst/>
                <a:rect l="l" t="t" r="r" b="b"/>
                <a:pathLst>
                  <a:path w="218284" h="8548" extrusionOk="0">
                    <a:moveTo>
                      <a:pt x="1259" y="0"/>
                    </a:moveTo>
                    <a:cubicBezTo>
                      <a:pt x="917" y="2982"/>
                      <a:pt x="497" y="5821"/>
                      <a:pt x="0" y="8549"/>
                    </a:cubicBezTo>
                    <a:lnTo>
                      <a:pt x="217401" y="8549"/>
                    </a:lnTo>
                    <a:cubicBezTo>
                      <a:pt x="217732" y="5777"/>
                      <a:pt x="217953" y="2905"/>
                      <a:pt x="218284" y="0"/>
                    </a:cubicBezTo>
                    <a:lnTo>
                      <a:pt x="1259"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33"/>
              <p:cNvSpPr/>
              <p:nvPr/>
            </p:nvSpPr>
            <p:spPr>
              <a:xfrm>
                <a:off x="9301273" y="3256804"/>
                <a:ext cx="274475" cy="9766"/>
              </a:xfrm>
              <a:custGeom>
                <a:avLst/>
                <a:gdLst/>
                <a:ahLst/>
                <a:cxnLst/>
                <a:rect l="l" t="t" r="r" b="b"/>
                <a:pathLst>
                  <a:path w="240241" h="8548" extrusionOk="0">
                    <a:moveTo>
                      <a:pt x="0" y="0"/>
                    </a:moveTo>
                    <a:cubicBezTo>
                      <a:pt x="662" y="2872"/>
                      <a:pt x="1513" y="5721"/>
                      <a:pt x="2584" y="8549"/>
                    </a:cubicBezTo>
                    <a:lnTo>
                      <a:pt x="239358" y="8549"/>
                    </a:lnTo>
                    <a:cubicBezTo>
                      <a:pt x="239690" y="5688"/>
                      <a:pt x="240021" y="2828"/>
                      <a:pt x="24024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33"/>
              <p:cNvSpPr/>
              <p:nvPr/>
            </p:nvSpPr>
            <p:spPr>
              <a:xfrm>
                <a:off x="9305182" y="3193732"/>
                <a:ext cx="276243" cy="9766"/>
              </a:xfrm>
              <a:custGeom>
                <a:avLst/>
                <a:gdLst/>
                <a:ahLst/>
                <a:cxnLst/>
                <a:rect l="l" t="t" r="r" b="b"/>
                <a:pathLst>
                  <a:path w="241788" h="8548" extrusionOk="0">
                    <a:moveTo>
                      <a:pt x="2485" y="0"/>
                    </a:moveTo>
                    <a:cubicBezTo>
                      <a:pt x="1602" y="2927"/>
                      <a:pt x="729" y="5843"/>
                      <a:pt x="0" y="8549"/>
                    </a:cubicBezTo>
                    <a:lnTo>
                      <a:pt x="241126" y="8549"/>
                    </a:lnTo>
                    <a:cubicBezTo>
                      <a:pt x="241347" y="5633"/>
                      <a:pt x="241567" y="2805"/>
                      <a:pt x="241789" y="0"/>
                    </a:cubicBezTo>
                    <a:lnTo>
                      <a:pt x="2485"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33"/>
              <p:cNvSpPr/>
              <p:nvPr/>
            </p:nvSpPr>
            <p:spPr>
              <a:xfrm>
                <a:off x="9318577" y="3319876"/>
                <a:ext cx="250349" cy="9766"/>
              </a:xfrm>
              <a:custGeom>
                <a:avLst/>
                <a:gdLst/>
                <a:ahLst/>
                <a:cxnLst/>
                <a:rect l="l" t="t" r="r" b="b"/>
                <a:pathLst>
                  <a:path w="219124" h="8548" extrusionOk="0">
                    <a:moveTo>
                      <a:pt x="133" y="0"/>
                    </a:moveTo>
                    <a:cubicBezTo>
                      <a:pt x="155" y="2728"/>
                      <a:pt x="111" y="5567"/>
                      <a:pt x="0" y="8549"/>
                    </a:cubicBezTo>
                    <a:lnTo>
                      <a:pt x="218240" y="8549"/>
                    </a:lnTo>
                    <a:cubicBezTo>
                      <a:pt x="218461" y="5721"/>
                      <a:pt x="218792" y="2861"/>
                      <a:pt x="219124" y="0"/>
                    </a:cubicBezTo>
                    <a:lnTo>
                      <a:pt x="13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33"/>
              <p:cNvSpPr/>
              <p:nvPr/>
            </p:nvSpPr>
            <p:spPr>
              <a:xfrm>
                <a:off x="8964259" y="3290339"/>
                <a:ext cx="306464" cy="222637"/>
              </a:xfrm>
              <a:custGeom>
                <a:avLst/>
                <a:gdLst/>
                <a:ahLst/>
                <a:cxnLst/>
                <a:rect l="l" t="t" r="r" b="b"/>
                <a:pathLst>
                  <a:path w="268240" h="194868" extrusionOk="0">
                    <a:moveTo>
                      <a:pt x="268241" y="194869"/>
                    </a:moveTo>
                    <a:lnTo>
                      <a:pt x="36095" y="194869"/>
                    </a:lnTo>
                    <a:lnTo>
                      <a:pt x="0" y="0"/>
                    </a:lnTo>
                    <a:lnTo>
                      <a:pt x="232146" y="0"/>
                    </a:lnTo>
                    <a:lnTo>
                      <a:pt x="268241" y="1948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33"/>
              <p:cNvSpPr/>
              <p:nvPr/>
            </p:nvSpPr>
            <p:spPr>
              <a:xfrm>
                <a:off x="9082780" y="3367550"/>
                <a:ext cx="69288" cy="68117"/>
              </a:xfrm>
              <a:custGeom>
                <a:avLst/>
                <a:gdLst/>
                <a:ahLst/>
                <a:cxnLst/>
                <a:rect l="l" t="t" r="r" b="b"/>
                <a:pathLst>
                  <a:path w="60646" h="59621" extrusionOk="0">
                    <a:moveTo>
                      <a:pt x="60134" y="29811"/>
                    </a:moveTo>
                    <a:cubicBezTo>
                      <a:pt x="63182" y="46279"/>
                      <a:pt x="52314" y="59621"/>
                      <a:pt x="35846" y="59621"/>
                    </a:cubicBezTo>
                    <a:cubicBezTo>
                      <a:pt x="19377" y="59621"/>
                      <a:pt x="3560" y="46279"/>
                      <a:pt x="512" y="29811"/>
                    </a:cubicBezTo>
                    <a:cubicBezTo>
                      <a:pt x="-2536" y="13342"/>
                      <a:pt x="8332" y="0"/>
                      <a:pt x="24801" y="0"/>
                    </a:cubicBezTo>
                    <a:cubicBezTo>
                      <a:pt x="41269" y="0"/>
                      <a:pt x="57086" y="13342"/>
                      <a:pt x="60134" y="29811"/>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33"/>
              <p:cNvSpPr/>
              <p:nvPr/>
            </p:nvSpPr>
            <p:spPr>
              <a:xfrm>
                <a:off x="9244910" y="3493505"/>
                <a:ext cx="278059" cy="19357"/>
              </a:xfrm>
              <a:custGeom>
                <a:avLst/>
                <a:gdLst/>
                <a:ahLst/>
                <a:cxnLst/>
                <a:rect l="l" t="t" r="r" b="b"/>
                <a:pathLst>
                  <a:path w="243378" h="16943" extrusionOk="0">
                    <a:moveTo>
                      <a:pt x="0" y="0"/>
                    </a:moveTo>
                    <a:lnTo>
                      <a:pt x="243378" y="0"/>
                    </a:lnTo>
                    <a:lnTo>
                      <a:pt x="243378" y="16943"/>
                    </a:lnTo>
                    <a:lnTo>
                      <a:pt x="0" y="169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33"/>
              <p:cNvSpPr/>
              <p:nvPr/>
            </p:nvSpPr>
            <p:spPr>
              <a:xfrm>
                <a:off x="9218981" y="3298020"/>
                <a:ext cx="39825" cy="214952"/>
              </a:xfrm>
              <a:custGeom>
                <a:avLst/>
                <a:gdLst/>
                <a:ahLst/>
                <a:cxnLst/>
                <a:rect l="l" t="t" r="r" b="b"/>
                <a:pathLst>
                  <a:path w="34858" h="188142" extrusionOk="0">
                    <a:moveTo>
                      <a:pt x="0" y="0"/>
                    </a:moveTo>
                    <a:lnTo>
                      <a:pt x="34858" y="188142"/>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33"/>
              <p:cNvSpPr/>
              <p:nvPr/>
            </p:nvSpPr>
            <p:spPr>
              <a:xfrm>
                <a:off x="9306142" y="2900081"/>
                <a:ext cx="198395" cy="260439"/>
              </a:xfrm>
              <a:custGeom>
                <a:avLst/>
                <a:gdLst/>
                <a:ahLst/>
                <a:cxnLst/>
                <a:rect l="l" t="t" r="r" b="b"/>
                <a:pathLst>
                  <a:path w="173650" h="227955" extrusionOk="0">
                    <a:moveTo>
                      <a:pt x="28981" y="14133"/>
                    </a:moveTo>
                    <a:cubicBezTo>
                      <a:pt x="28981" y="14133"/>
                      <a:pt x="43241" y="-10818"/>
                      <a:pt x="64614" y="5584"/>
                    </a:cubicBezTo>
                    <a:cubicBezTo>
                      <a:pt x="85996" y="21975"/>
                      <a:pt x="90989" y="39084"/>
                      <a:pt x="100245" y="41934"/>
                    </a:cubicBezTo>
                    <a:cubicBezTo>
                      <a:pt x="109511" y="44783"/>
                      <a:pt x="107369" y="26250"/>
                      <a:pt x="116636" y="31242"/>
                    </a:cubicBezTo>
                    <a:cubicBezTo>
                      <a:pt x="125902" y="36234"/>
                      <a:pt x="125902" y="56900"/>
                      <a:pt x="116636" y="69734"/>
                    </a:cubicBezTo>
                    <a:cubicBezTo>
                      <a:pt x="116636" y="69734"/>
                      <a:pt x="126610" y="122475"/>
                      <a:pt x="145143" y="138865"/>
                    </a:cubicBezTo>
                    <a:cubicBezTo>
                      <a:pt x="163676" y="155256"/>
                      <a:pt x="173651" y="160956"/>
                      <a:pt x="173651" y="160956"/>
                    </a:cubicBezTo>
                    <a:cubicBezTo>
                      <a:pt x="173651" y="160956"/>
                      <a:pt x="161534" y="227955"/>
                      <a:pt x="111644" y="227955"/>
                    </a:cubicBezTo>
                    <a:cubicBezTo>
                      <a:pt x="74554" y="227955"/>
                      <a:pt x="59521" y="202342"/>
                      <a:pt x="54252" y="189209"/>
                    </a:cubicBezTo>
                    <a:cubicBezTo>
                      <a:pt x="52640" y="185178"/>
                      <a:pt x="53723" y="180616"/>
                      <a:pt x="57125" y="177910"/>
                    </a:cubicBezTo>
                    <a:cubicBezTo>
                      <a:pt x="65132" y="171526"/>
                      <a:pt x="78762" y="157057"/>
                      <a:pt x="73096" y="135442"/>
                    </a:cubicBezTo>
                    <a:cubicBezTo>
                      <a:pt x="73096" y="135442"/>
                      <a:pt x="50354" y="142422"/>
                      <a:pt x="36095" y="129588"/>
                    </a:cubicBezTo>
                    <a:cubicBezTo>
                      <a:pt x="21835" y="116753"/>
                      <a:pt x="14005" y="87539"/>
                      <a:pt x="464" y="71148"/>
                    </a:cubicBezTo>
                    <a:cubicBezTo>
                      <a:pt x="464" y="71148"/>
                      <a:pt x="-5954" y="8423"/>
                      <a:pt x="28970" y="14133"/>
                    </a:cubicBezTo>
                    <a:close/>
                  </a:path>
                </a:pathLst>
              </a:custGeom>
              <a:solidFill>
                <a:srgbClr val="91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33"/>
              <p:cNvSpPr/>
              <p:nvPr/>
            </p:nvSpPr>
            <p:spPr>
              <a:xfrm>
                <a:off x="9367266" y="2979708"/>
                <a:ext cx="137262" cy="180780"/>
              </a:xfrm>
              <a:custGeom>
                <a:avLst/>
                <a:gdLst/>
                <a:ahLst/>
                <a:cxnLst/>
                <a:rect l="l" t="t" r="r" b="b"/>
                <a:pathLst>
                  <a:path w="120142" h="158232" extrusionOk="0">
                    <a:moveTo>
                      <a:pt x="120131" y="91221"/>
                    </a:moveTo>
                    <a:cubicBezTo>
                      <a:pt x="120131" y="91221"/>
                      <a:pt x="110157" y="85522"/>
                      <a:pt x="91624" y="69131"/>
                    </a:cubicBezTo>
                    <a:cubicBezTo>
                      <a:pt x="73090" y="52740"/>
                      <a:pt x="63116" y="0"/>
                      <a:pt x="63116" y="0"/>
                    </a:cubicBezTo>
                    <a:cubicBezTo>
                      <a:pt x="63116" y="0"/>
                      <a:pt x="48593" y="61444"/>
                      <a:pt x="19577" y="65718"/>
                    </a:cubicBezTo>
                    <a:cubicBezTo>
                      <a:pt x="25243" y="87334"/>
                      <a:pt x="11613" y="101803"/>
                      <a:pt x="3605" y="108187"/>
                    </a:cubicBezTo>
                    <a:cubicBezTo>
                      <a:pt x="203" y="110893"/>
                      <a:pt x="-878" y="115454"/>
                      <a:pt x="734" y="119486"/>
                    </a:cubicBezTo>
                    <a:cubicBezTo>
                      <a:pt x="6002" y="132630"/>
                      <a:pt x="21035" y="158232"/>
                      <a:pt x="58135" y="158232"/>
                    </a:cubicBezTo>
                    <a:cubicBezTo>
                      <a:pt x="108026" y="158232"/>
                      <a:pt x="120142" y="91232"/>
                      <a:pt x="120142" y="91232"/>
                    </a:cubicBezTo>
                    <a:close/>
                  </a:path>
                </a:pathLst>
              </a:custGeom>
              <a:solidFill>
                <a:srgbClr val="86592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33"/>
              <p:cNvSpPr/>
              <p:nvPr/>
            </p:nvSpPr>
            <p:spPr>
              <a:xfrm>
                <a:off x="9284890" y="3111900"/>
                <a:ext cx="345267" cy="383448"/>
              </a:xfrm>
              <a:custGeom>
                <a:avLst/>
                <a:gdLst/>
                <a:ahLst/>
                <a:cxnLst/>
                <a:rect l="l" t="t" r="r" b="b"/>
                <a:pathLst>
                  <a:path w="302203" h="335622" extrusionOk="0">
                    <a:moveTo>
                      <a:pt x="254259" y="3595"/>
                    </a:moveTo>
                    <a:cubicBezTo>
                      <a:pt x="274913" y="21212"/>
                      <a:pt x="307275" y="246996"/>
                      <a:pt x="301532" y="281689"/>
                    </a:cubicBezTo>
                    <a:cubicBezTo>
                      <a:pt x="295899" y="316371"/>
                      <a:pt x="156642" y="335622"/>
                      <a:pt x="123385" y="335622"/>
                    </a:cubicBezTo>
                    <a:lnTo>
                      <a:pt x="3645" y="335622"/>
                    </a:lnTo>
                    <a:cubicBezTo>
                      <a:pt x="-14888" y="335622"/>
                      <a:pt x="42138" y="315189"/>
                      <a:pt x="64945" y="319463"/>
                    </a:cubicBezTo>
                    <a:cubicBezTo>
                      <a:pt x="87754" y="323737"/>
                      <a:pt x="237912" y="260306"/>
                      <a:pt x="237912" y="260306"/>
                    </a:cubicBezTo>
                    <a:cubicBezTo>
                      <a:pt x="237912" y="260306"/>
                      <a:pt x="216242" y="134104"/>
                      <a:pt x="211293" y="101599"/>
                    </a:cubicBezTo>
                    <a:cubicBezTo>
                      <a:pt x="201320" y="36024"/>
                      <a:pt x="233604" y="-14121"/>
                      <a:pt x="254259" y="3595"/>
                    </a:cubicBezTo>
                    <a:close/>
                  </a:path>
                </a:pathLst>
              </a:custGeom>
              <a:solidFill>
                <a:srgbClr val="91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33"/>
              <p:cNvSpPr/>
              <p:nvPr/>
            </p:nvSpPr>
            <p:spPr>
              <a:xfrm>
                <a:off x="9385957" y="2970471"/>
                <a:ext cx="24150" cy="14308"/>
              </a:xfrm>
              <a:custGeom>
                <a:avLst/>
                <a:gdLst/>
                <a:ahLst/>
                <a:cxnLst/>
                <a:rect l="l" t="t" r="r" b="b"/>
                <a:pathLst>
                  <a:path w="21138" h="12523" extrusionOk="0">
                    <a:moveTo>
                      <a:pt x="21013" y="3164"/>
                    </a:moveTo>
                    <a:cubicBezTo>
                      <a:pt x="21907" y="6168"/>
                      <a:pt x="17954" y="9989"/>
                      <a:pt x="12187" y="11701"/>
                    </a:cubicBezTo>
                    <a:cubicBezTo>
                      <a:pt x="6422" y="13413"/>
                      <a:pt x="1021" y="12364"/>
                      <a:pt x="126" y="9360"/>
                    </a:cubicBezTo>
                    <a:cubicBezTo>
                      <a:pt x="-768" y="6355"/>
                      <a:pt x="3186" y="2534"/>
                      <a:pt x="8951" y="822"/>
                    </a:cubicBezTo>
                    <a:cubicBezTo>
                      <a:pt x="14717" y="-890"/>
                      <a:pt x="20118" y="159"/>
                      <a:pt x="21013" y="316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33"/>
              <p:cNvSpPr/>
              <p:nvPr/>
            </p:nvSpPr>
            <p:spPr>
              <a:xfrm>
                <a:off x="9324310" y="2996992"/>
                <a:ext cx="23758" cy="14940"/>
              </a:xfrm>
              <a:custGeom>
                <a:avLst/>
                <a:gdLst/>
                <a:ahLst/>
                <a:cxnLst/>
                <a:rect l="l" t="t" r="r" b="b"/>
                <a:pathLst>
                  <a:path w="20795" h="13077" extrusionOk="0">
                    <a:moveTo>
                      <a:pt x="20603" y="2734"/>
                    </a:moveTo>
                    <a:cubicBezTo>
                      <a:pt x="21697" y="5672"/>
                      <a:pt x="18019" y="9758"/>
                      <a:pt x="12374" y="11857"/>
                    </a:cubicBezTo>
                    <a:cubicBezTo>
                      <a:pt x="6742" y="13955"/>
                      <a:pt x="1285" y="13282"/>
                      <a:pt x="192" y="10344"/>
                    </a:cubicBezTo>
                    <a:cubicBezTo>
                      <a:pt x="-901" y="7406"/>
                      <a:pt x="2777" y="3330"/>
                      <a:pt x="8420" y="1221"/>
                    </a:cubicBezTo>
                    <a:cubicBezTo>
                      <a:pt x="14054" y="-878"/>
                      <a:pt x="19510" y="-204"/>
                      <a:pt x="20603" y="27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33"/>
              <p:cNvSpPr/>
              <p:nvPr/>
            </p:nvSpPr>
            <p:spPr>
              <a:xfrm>
                <a:off x="9370921" y="2956823"/>
                <a:ext cx="9568" cy="11861"/>
              </a:xfrm>
              <a:custGeom>
                <a:avLst/>
                <a:gdLst/>
                <a:ahLst/>
                <a:cxnLst/>
                <a:rect l="l" t="t" r="r" b="b"/>
                <a:pathLst>
                  <a:path w="8375" h="10382" extrusionOk="0">
                    <a:moveTo>
                      <a:pt x="7938" y="3794"/>
                    </a:moveTo>
                    <a:cubicBezTo>
                      <a:pt x="8964" y="6556"/>
                      <a:pt x="8125" y="9416"/>
                      <a:pt x="6049" y="10189"/>
                    </a:cubicBezTo>
                    <a:cubicBezTo>
                      <a:pt x="3973" y="10963"/>
                      <a:pt x="1465" y="9350"/>
                      <a:pt x="438" y="6589"/>
                    </a:cubicBezTo>
                    <a:cubicBezTo>
                      <a:pt x="-589" y="3827"/>
                      <a:pt x="250" y="967"/>
                      <a:pt x="2327" y="194"/>
                    </a:cubicBezTo>
                    <a:cubicBezTo>
                      <a:pt x="4403" y="-580"/>
                      <a:pt x="6910" y="1033"/>
                      <a:pt x="7938" y="37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33"/>
              <p:cNvSpPr/>
              <p:nvPr/>
            </p:nvSpPr>
            <p:spPr>
              <a:xfrm>
                <a:off x="9333173" y="2972865"/>
                <a:ext cx="9568" cy="11861"/>
              </a:xfrm>
              <a:custGeom>
                <a:avLst/>
                <a:gdLst/>
                <a:ahLst/>
                <a:cxnLst/>
                <a:rect l="l" t="t" r="r" b="b"/>
                <a:pathLst>
                  <a:path w="8375" h="10382" extrusionOk="0">
                    <a:moveTo>
                      <a:pt x="7937" y="3794"/>
                    </a:moveTo>
                    <a:cubicBezTo>
                      <a:pt x="8965" y="6556"/>
                      <a:pt x="8126" y="9416"/>
                      <a:pt x="6048" y="10189"/>
                    </a:cubicBezTo>
                    <a:cubicBezTo>
                      <a:pt x="3972" y="10963"/>
                      <a:pt x="1465" y="9350"/>
                      <a:pt x="439" y="6589"/>
                    </a:cubicBezTo>
                    <a:cubicBezTo>
                      <a:pt x="-589" y="3827"/>
                      <a:pt x="250" y="967"/>
                      <a:pt x="2327" y="194"/>
                    </a:cubicBezTo>
                    <a:cubicBezTo>
                      <a:pt x="4392" y="-580"/>
                      <a:pt x="6910" y="1033"/>
                      <a:pt x="7937" y="37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33"/>
              <p:cNvSpPr/>
              <p:nvPr/>
            </p:nvSpPr>
            <p:spPr>
              <a:xfrm>
                <a:off x="9360581" y="2935789"/>
                <a:ext cx="28677" cy="12757"/>
              </a:xfrm>
              <a:custGeom>
                <a:avLst/>
                <a:gdLst/>
                <a:ahLst/>
                <a:cxnLst/>
                <a:rect l="l" t="t" r="r" b="b"/>
                <a:pathLst>
                  <a:path w="25100" h="11166" extrusionOk="0">
                    <a:moveTo>
                      <a:pt x="5737" y="10265"/>
                    </a:moveTo>
                    <a:cubicBezTo>
                      <a:pt x="9162" y="7260"/>
                      <a:pt x="14729" y="5957"/>
                      <a:pt x="18119" y="9790"/>
                    </a:cubicBezTo>
                    <a:cubicBezTo>
                      <a:pt x="21289" y="13357"/>
                      <a:pt x="27408" y="9016"/>
                      <a:pt x="24194" y="5394"/>
                    </a:cubicBezTo>
                    <a:cubicBezTo>
                      <a:pt x="18207" y="-1344"/>
                      <a:pt x="8134" y="-1797"/>
                      <a:pt x="1342" y="4190"/>
                    </a:cubicBezTo>
                    <a:cubicBezTo>
                      <a:pt x="-2248" y="7349"/>
                      <a:pt x="2103" y="13467"/>
                      <a:pt x="5737" y="10265"/>
                    </a:cubicBezTo>
                    <a:lnTo>
                      <a:pt x="5737" y="102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33"/>
              <p:cNvSpPr/>
              <p:nvPr/>
            </p:nvSpPr>
            <p:spPr>
              <a:xfrm>
                <a:off x="9316080" y="2950212"/>
                <a:ext cx="21382" cy="23731"/>
              </a:xfrm>
              <a:custGeom>
                <a:avLst/>
                <a:gdLst/>
                <a:ahLst/>
                <a:cxnLst/>
                <a:rect l="l" t="t" r="r" b="b"/>
                <a:pathLst>
                  <a:path w="18715" h="20771" extrusionOk="0">
                    <a:moveTo>
                      <a:pt x="7036" y="18531"/>
                    </a:moveTo>
                    <a:cubicBezTo>
                      <a:pt x="8493" y="14190"/>
                      <a:pt x="10084" y="8115"/>
                      <a:pt x="15430" y="7497"/>
                    </a:cubicBezTo>
                    <a:cubicBezTo>
                      <a:pt x="20223" y="6934"/>
                      <a:pt x="19572" y="-533"/>
                      <a:pt x="14778" y="30"/>
                    </a:cubicBezTo>
                    <a:cubicBezTo>
                      <a:pt x="6263" y="1025"/>
                      <a:pt x="2684" y="8093"/>
                      <a:pt x="221" y="15416"/>
                    </a:cubicBezTo>
                    <a:cubicBezTo>
                      <a:pt x="-1304" y="19956"/>
                      <a:pt x="5500" y="23115"/>
                      <a:pt x="7036" y="18531"/>
                    </a:cubicBezTo>
                    <a:lnTo>
                      <a:pt x="7036" y="1853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3"/>
              <p:cNvSpPr/>
              <p:nvPr/>
            </p:nvSpPr>
            <p:spPr>
              <a:xfrm>
                <a:off x="9354850" y="2978025"/>
                <a:ext cx="17029" cy="23228"/>
              </a:xfrm>
              <a:custGeom>
                <a:avLst/>
                <a:gdLst/>
                <a:ahLst/>
                <a:cxnLst/>
                <a:rect l="l" t="t" r="r" b="b"/>
                <a:pathLst>
                  <a:path w="14905" h="20331" extrusionOk="0">
                    <a:moveTo>
                      <a:pt x="8161" y="20118"/>
                    </a:moveTo>
                    <a:cubicBezTo>
                      <a:pt x="9840" y="19875"/>
                      <a:pt x="11740" y="19378"/>
                      <a:pt x="13794" y="18494"/>
                    </a:cubicBezTo>
                    <a:cubicBezTo>
                      <a:pt x="14734" y="18086"/>
                      <a:pt x="15153" y="17003"/>
                      <a:pt x="14755" y="16076"/>
                    </a:cubicBezTo>
                    <a:cubicBezTo>
                      <a:pt x="14346" y="15137"/>
                      <a:pt x="13264" y="14717"/>
                      <a:pt x="12337" y="15115"/>
                    </a:cubicBezTo>
                    <a:cubicBezTo>
                      <a:pt x="9089" y="16528"/>
                      <a:pt x="6349" y="16727"/>
                      <a:pt x="4572" y="16639"/>
                    </a:cubicBezTo>
                    <a:cubicBezTo>
                      <a:pt x="7388" y="9703"/>
                      <a:pt x="6383" y="1949"/>
                      <a:pt x="6328" y="1595"/>
                    </a:cubicBezTo>
                    <a:cubicBezTo>
                      <a:pt x="6195" y="590"/>
                      <a:pt x="5268" y="-116"/>
                      <a:pt x="4262" y="16"/>
                    </a:cubicBezTo>
                    <a:cubicBezTo>
                      <a:pt x="3301" y="138"/>
                      <a:pt x="2550" y="1076"/>
                      <a:pt x="2683" y="2093"/>
                    </a:cubicBezTo>
                    <a:cubicBezTo>
                      <a:pt x="2683" y="2181"/>
                      <a:pt x="3809" y="10873"/>
                      <a:pt x="242" y="17169"/>
                    </a:cubicBezTo>
                    <a:cubicBezTo>
                      <a:pt x="-34" y="17655"/>
                      <a:pt x="-78" y="18229"/>
                      <a:pt x="131" y="18748"/>
                    </a:cubicBezTo>
                    <a:cubicBezTo>
                      <a:pt x="331" y="19267"/>
                      <a:pt x="761" y="19665"/>
                      <a:pt x="1280" y="19831"/>
                    </a:cubicBezTo>
                    <a:cubicBezTo>
                      <a:pt x="1435" y="19875"/>
                      <a:pt x="4130" y="20714"/>
                      <a:pt x="8172" y="201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33"/>
              <p:cNvSpPr/>
              <p:nvPr/>
            </p:nvSpPr>
            <p:spPr>
              <a:xfrm>
                <a:off x="9351518" y="3001237"/>
                <a:ext cx="42028" cy="34889"/>
              </a:xfrm>
              <a:custGeom>
                <a:avLst/>
                <a:gdLst/>
                <a:ahLst/>
                <a:cxnLst/>
                <a:rect l="l" t="t" r="r" b="b"/>
                <a:pathLst>
                  <a:path w="36786" h="30537" extrusionOk="0">
                    <a:moveTo>
                      <a:pt x="0" y="17749"/>
                    </a:moveTo>
                    <a:cubicBezTo>
                      <a:pt x="0" y="17749"/>
                      <a:pt x="14259" y="15110"/>
                      <a:pt x="35720" y="0"/>
                    </a:cubicBezTo>
                    <a:cubicBezTo>
                      <a:pt x="35720" y="0"/>
                      <a:pt x="42016" y="22841"/>
                      <a:pt x="24023" y="29424"/>
                    </a:cubicBezTo>
                    <a:cubicBezTo>
                      <a:pt x="8758" y="35013"/>
                      <a:pt x="0" y="17749"/>
                      <a:pt x="0" y="177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72" name="Google Shape;1072;p33"/>
          <p:cNvGrpSpPr/>
          <p:nvPr/>
        </p:nvGrpSpPr>
        <p:grpSpPr>
          <a:xfrm flipH="1">
            <a:off x="8587110" y="936121"/>
            <a:ext cx="390805" cy="390805"/>
            <a:chOff x="2427459" y="401399"/>
            <a:chExt cx="477290" cy="477290"/>
          </a:xfrm>
        </p:grpSpPr>
        <p:sp>
          <p:nvSpPr>
            <p:cNvPr id="1073" name="Google Shape;1073;p33"/>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33"/>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33"/>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Google Shape;883;p33">
            <a:extLst>
              <a:ext uri="{FF2B5EF4-FFF2-40B4-BE49-F238E27FC236}">
                <a16:creationId xmlns:a16="http://schemas.microsoft.com/office/drawing/2014/main" id="{09F33863-608A-1C14-DE80-EB657BA953CE}"/>
              </a:ext>
            </a:extLst>
          </p:cNvPr>
          <p:cNvSpPr txBox="1">
            <a:spLocks/>
          </p:cNvSpPr>
          <p:nvPr/>
        </p:nvSpPr>
        <p:spPr>
          <a:xfrm>
            <a:off x="598549" y="2256429"/>
            <a:ext cx="4366800" cy="472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r>
              <a:rPr lang="en-US" sz="1800" b="1" dirty="0" err="1">
                <a:effectLst/>
                <a:latin typeface="Times New Roman" panose="02020603050405020304" pitchFamily="18" charset="0"/>
                <a:ea typeface="Times New Roman" panose="02020603050405020304" pitchFamily="18" charset="0"/>
              </a:rPr>
              <a:t>Cấu</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tạo</a:t>
            </a:r>
            <a:r>
              <a:rPr lang="en-US" altLang="ko"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763AD77-3980-6FA4-DE3A-64C07E80FF38}"/>
              </a:ext>
            </a:extLst>
          </p:cNvPr>
          <p:cNvPicPr>
            <a:picLocks noChangeAspect="1"/>
          </p:cNvPicPr>
          <p:nvPr/>
        </p:nvPicPr>
        <p:blipFill>
          <a:blip r:embed="rId3"/>
          <a:stretch>
            <a:fillRect/>
          </a:stretch>
        </p:blipFill>
        <p:spPr>
          <a:xfrm>
            <a:off x="5821560" y="1399810"/>
            <a:ext cx="2730805" cy="1862778"/>
          </a:xfrm>
          <a:prstGeom prst="rect">
            <a:avLst/>
          </a:prstGeom>
        </p:spPr>
      </p:pic>
    </p:spTree>
    <p:extLst>
      <p:ext uri="{BB962C8B-B14F-4D97-AF65-F5344CB8AC3E}">
        <p14:creationId xmlns:p14="http://schemas.microsoft.com/office/powerpoint/2010/main" val="28121829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31"/>
          <p:cNvSpPr txBox="1">
            <a:spLocks noGrp="1"/>
          </p:cNvSpPr>
          <p:nvPr>
            <p:ph type="title"/>
          </p:nvPr>
        </p:nvSpPr>
        <p:spPr>
          <a:xfrm>
            <a:off x="5115943" y="1882093"/>
            <a:ext cx="4004771" cy="4073380"/>
          </a:xfrm>
          <a:prstGeom prst="rect">
            <a:avLst/>
          </a:prstGeom>
        </p:spPr>
        <p:txBody>
          <a:bodyPr spcFirstLastPara="1" wrap="square" lIns="91425" tIns="91425" rIns="91425" bIns="91425" anchor="t" anchorCtr="0">
            <a:noAutofit/>
          </a:bodyPr>
          <a:lstStyle/>
          <a:p>
            <a:r>
              <a:rPr lang="vi-VN" altLang="ko" dirty="0"/>
              <a:t>Chức năng và sơ đồ thiết kế mạch</a:t>
            </a:r>
            <a:br>
              <a:rPr lang="vi-VN" dirty="0"/>
            </a:br>
            <a:endParaRPr dirty="0"/>
          </a:p>
        </p:txBody>
      </p:sp>
      <p:sp>
        <p:nvSpPr>
          <p:cNvPr id="657" name="Google Shape;657;p31"/>
          <p:cNvSpPr txBox="1">
            <a:spLocks noGrp="1"/>
          </p:cNvSpPr>
          <p:nvPr>
            <p:ph type="title" idx="2"/>
          </p:nvPr>
        </p:nvSpPr>
        <p:spPr>
          <a:xfrm>
            <a:off x="6152933" y="891688"/>
            <a:ext cx="1138500" cy="9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dirty="0"/>
              <a:t>0</a:t>
            </a:r>
            <a:r>
              <a:rPr lang="en-US" altLang="ko" dirty="0"/>
              <a:t>3</a:t>
            </a:r>
            <a:endParaRPr dirty="0"/>
          </a:p>
        </p:txBody>
      </p:sp>
      <p:sp>
        <p:nvSpPr>
          <p:cNvPr id="658" name="Google Shape;658;p31"/>
          <p:cNvSpPr/>
          <p:nvPr/>
        </p:nvSpPr>
        <p:spPr>
          <a:xfrm flipH="1">
            <a:off x="0" y="1072663"/>
            <a:ext cx="4878757" cy="2998166"/>
          </a:xfrm>
          <a:custGeom>
            <a:avLst/>
            <a:gdLst/>
            <a:ahLst/>
            <a:cxnLst/>
            <a:rect l="l" t="t" r="r" b="b"/>
            <a:pathLst>
              <a:path w="3841541" h="2584626" extrusionOk="0">
                <a:moveTo>
                  <a:pt x="3841541" y="0"/>
                </a:moveTo>
                <a:lnTo>
                  <a:pt x="3841541" y="2584626"/>
                </a:lnTo>
                <a:lnTo>
                  <a:pt x="244911" y="2584626"/>
                </a:lnTo>
                <a:cubicBezTo>
                  <a:pt x="128731" y="2584626"/>
                  <a:pt x="35269" y="2504901"/>
                  <a:pt x="8043" y="2401963"/>
                </a:cubicBezTo>
                <a:cubicBezTo>
                  <a:pt x="-2292" y="2363072"/>
                  <a:pt x="-3022" y="2320896"/>
                  <a:pt x="7925" y="2278367"/>
                </a:cubicBezTo>
                <a:lnTo>
                  <a:pt x="111593" y="1877916"/>
                </a:lnTo>
                <a:lnTo>
                  <a:pt x="180383" y="1612374"/>
                </a:lnTo>
                <a:lnTo>
                  <a:pt x="185244" y="1593658"/>
                </a:lnTo>
                <a:lnTo>
                  <a:pt x="206385" y="1511990"/>
                </a:lnTo>
                <a:lnTo>
                  <a:pt x="231787" y="1413796"/>
                </a:lnTo>
                <a:lnTo>
                  <a:pt x="243581" y="1368101"/>
                </a:lnTo>
                <a:lnTo>
                  <a:pt x="255364" y="1322406"/>
                </a:lnTo>
                <a:lnTo>
                  <a:pt x="265087" y="1285092"/>
                </a:lnTo>
                <a:lnTo>
                  <a:pt x="278329" y="1233805"/>
                </a:lnTo>
                <a:lnTo>
                  <a:pt x="287440" y="1198680"/>
                </a:lnTo>
                <a:lnTo>
                  <a:pt x="294491" y="1171454"/>
                </a:lnTo>
                <a:lnTo>
                  <a:pt x="298623" y="1155410"/>
                </a:lnTo>
                <a:lnTo>
                  <a:pt x="306274" y="1125994"/>
                </a:lnTo>
                <a:lnTo>
                  <a:pt x="313325" y="1098532"/>
                </a:lnTo>
                <a:lnTo>
                  <a:pt x="318551" y="1078357"/>
                </a:lnTo>
                <a:lnTo>
                  <a:pt x="500849" y="374319"/>
                </a:lnTo>
                <a:cubicBezTo>
                  <a:pt x="557845" y="153977"/>
                  <a:pt x="756669" y="0"/>
                  <a:pt x="984180" y="0"/>
                </a:cubicBezTo>
                <a:lnTo>
                  <a:pt x="3841529"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1" name="Google Shape;851;p31"/>
          <p:cNvGrpSpPr/>
          <p:nvPr/>
        </p:nvGrpSpPr>
        <p:grpSpPr>
          <a:xfrm>
            <a:off x="7697237" y="-890750"/>
            <a:ext cx="2477863" cy="6034242"/>
            <a:chOff x="7697237" y="-890750"/>
            <a:chExt cx="2477863" cy="6034242"/>
          </a:xfrm>
        </p:grpSpPr>
        <p:sp>
          <p:nvSpPr>
            <p:cNvPr id="852" name="Google Shape;852;p31"/>
            <p:cNvSpPr/>
            <p:nvPr/>
          </p:nvSpPr>
          <p:spPr>
            <a:xfrm flipH="1">
              <a:off x="8439000" y="-8907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853" name="Google Shape;853;p31"/>
            <p:cNvGrpSpPr/>
            <p:nvPr/>
          </p:nvGrpSpPr>
          <p:grpSpPr>
            <a:xfrm flipH="1">
              <a:off x="7697237" y="4303861"/>
              <a:ext cx="1463332" cy="839631"/>
              <a:chOff x="-263438" y="-263439"/>
              <a:chExt cx="1463332" cy="839631"/>
            </a:xfrm>
          </p:grpSpPr>
          <p:grpSp>
            <p:nvGrpSpPr>
              <p:cNvPr id="854" name="Google Shape;854;p31"/>
              <p:cNvGrpSpPr/>
              <p:nvPr/>
            </p:nvGrpSpPr>
            <p:grpSpPr>
              <a:xfrm>
                <a:off x="-263438" y="-263439"/>
                <a:ext cx="839631" cy="839631"/>
                <a:chOff x="2749288" y="-363169"/>
                <a:chExt cx="765389" cy="765389"/>
              </a:xfrm>
            </p:grpSpPr>
            <p:sp>
              <p:nvSpPr>
                <p:cNvPr id="855" name="Google Shape;855;p31"/>
                <p:cNvSpPr/>
                <p:nvPr/>
              </p:nvSpPr>
              <p:spPr>
                <a:xfrm>
                  <a:off x="2749288" y="-363169"/>
                  <a:ext cx="765389" cy="765389"/>
                </a:xfrm>
                <a:custGeom>
                  <a:avLst/>
                  <a:gdLst/>
                  <a:ahLst/>
                  <a:cxnLst/>
                  <a:rect l="l" t="t" r="r" b="b"/>
                  <a:pathLst>
                    <a:path w="616007" h="616007" extrusionOk="0">
                      <a:moveTo>
                        <a:pt x="536129" y="281275"/>
                      </a:moveTo>
                      <a:lnTo>
                        <a:pt x="616007" y="251718"/>
                      </a:lnTo>
                      <a:cubicBezTo>
                        <a:pt x="609447" y="215976"/>
                        <a:pt x="596734" y="181637"/>
                        <a:pt x="578454" y="150235"/>
                      </a:cubicBezTo>
                      <a:lnTo>
                        <a:pt x="498576" y="179792"/>
                      </a:lnTo>
                      <a:cubicBezTo>
                        <a:pt x="485487" y="160298"/>
                        <a:pt x="469362" y="142714"/>
                        <a:pt x="450430" y="127770"/>
                      </a:cubicBezTo>
                      <a:lnTo>
                        <a:pt x="485962" y="50487"/>
                      </a:lnTo>
                      <a:cubicBezTo>
                        <a:pt x="471250" y="40337"/>
                        <a:pt x="455688" y="31081"/>
                        <a:pt x="438888" y="23349"/>
                      </a:cubicBezTo>
                      <a:cubicBezTo>
                        <a:pt x="422089" y="15629"/>
                        <a:pt x="404924" y="9841"/>
                        <a:pt x="387650" y="5279"/>
                      </a:cubicBezTo>
                      <a:lnTo>
                        <a:pt x="352118" y="82562"/>
                      </a:lnTo>
                      <a:cubicBezTo>
                        <a:pt x="328448" y="77912"/>
                        <a:pt x="304602" y="77128"/>
                        <a:pt x="281286" y="79878"/>
                      </a:cubicBezTo>
                      <a:lnTo>
                        <a:pt x="251729" y="0"/>
                      </a:lnTo>
                      <a:cubicBezTo>
                        <a:pt x="215987" y="6561"/>
                        <a:pt x="181648" y="19274"/>
                        <a:pt x="150235" y="37553"/>
                      </a:cubicBezTo>
                      <a:lnTo>
                        <a:pt x="179792" y="117431"/>
                      </a:lnTo>
                      <a:cubicBezTo>
                        <a:pt x="160298" y="130520"/>
                        <a:pt x="142714" y="146635"/>
                        <a:pt x="127770" y="165577"/>
                      </a:cubicBezTo>
                      <a:lnTo>
                        <a:pt x="50487" y="130045"/>
                      </a:lnTo>
                      <a:cubicBezTo>
                        <a:pt x="40337" y="144757"/>
                        <a:pt x="31081" y="160320"/>
                        <a:pt x="23349" y="177119"/>
                      </a:cubicBezTo>
                      <a:cubicBezTo>
                        <a:pt x="15629" y="193919"/>
                        <a:pt x="9841" y="211083"/>
                        <a:pt x="5279" y="228358"/>
                      </a:cubicBezTo>
                      <a:lnTo>
                        <a:pt x="82562" y="263890"/>
                      </a:lnTo>
                      <a:cubicBezTo>
                        <a:pt x="77912" y="287570"/>
                        <a:pt x="77128" y="311406"/>
                        <a:pt x="79878" y="334722"/>
                      </a:cubicBezTo>
                      <a:lnTo>
                        <a:pt x="0" y="364278"/>
                      </a:lnTo>
                      <a:cubicBezTo>
                        <a:pt x="6561" y="400020"/>
                        <a:pt x="19274" y="434360"/>
                        <a:pt x="37553" y="465772"/>
                      </a:cubicBezTo>
                      <a:lnTo>
                        <a:pt x="117431" y="436215"/>
                      </a:lnTo>
                      <a:cubicBezTo>
                        <a:pt x="130520" y="455710"/>
                        <a:pt x="146635" y="473294"/>
                        <a:pt x="165577" y="488238"/>
                      </a:cubicBezTo>
                      <a:lnTo>
                        <a:pt x="130045" y="565520"/>
                      </a:lnTo>
                      <a:cubicBezTo>
                        <a:pt x="144757" y="575671"/>
                        <a:pt x="160320" y="584927"/>
                        <a:pt x="177119" y="592658"/>
                      </a:cubicBezTo>
                      <a:cubicBezTo>
                        <a:pt x="193919" y="600379"/>
                        <a:pt x="211083" y="606166"/>
                        <a:pt x="228357" y="610728"/>
                      </a:cubicBezTo>
                      <a:lnTo>
                        <a:pt x="263890" y="533445"/>
                      </a:lnTo>
                      <a:cubicBezTo>
                        <a:pt x="287570" y="538095"/>
                        <a:pt x="311417" y="538879"/>
                        <a:pt x="334722" y="536129"/>
                      </a:cubicBezTo>
                      <a:lnTo>
                        <a:pt x="364278" y="616007"/>
                      </a:lnTo>
                      <a:cubicBezTo>
                        <a:pt x="400021" y="609447"/>
                        <a:pt x="434360" y="596734"/>
                        <a:pt x="465772" y="578454"/>
                      </a:cubicBezTo>
                      <a:lnTo>
                        <a:pt x="436215" y="498576"/>
                      </a:lnTo>
                      <a:cubicBezTo>
                        <a:pt x="455710" y="485487"/>
                        <a:pt x="473294" y="469373"/>
                        <a:pt x="488238" y="450430"/>
                      </a:cubicBezTo>
                      <a:lnTo>
                        <a:pt x="565520" y="485962"/>
                      </a:lnTo>
                      <a:cubicBezTo>
                        <a:pt x="575671" y="471250"/>
                        <a:pt x="584926" y="455688"/>
                        <a:pt x="592658" y="438888"/>
                      </a:cubicBezTo>
                      <a:cubicBezTo>
                        <a:pt x="600379" y="422089"/>
                        <a:pt x="606166" y="404925"/>
                        <a:pt x="610728" y="387650"/>
                      </a:cubicBezTo>
                      <a:lnTo>
                        <a:pt x="533445" y="352118"/>
                      </a:lnTo>
                      <a:cubicBezTo>
                        <a:pt x="538095" y="328437"/>
                        <a:pt x="538880" y="304591"/>
                        <a:pt x="536129" y="281286"/>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31"/>
                <p:cNvSpPr/>
                <p:nvPr/>
              </p:nvSpPr>
              <p:spPr>
                <a:xfrm>
                  <a:off x="3032980" y="-79462"/>
                  <a:ext cx="197366" cy="197366"/>
                </a:xfrm>
                <a:custGeom>
                  <a:avLst/>
                  <a:gdLst/>
                  <a:ahLst/>
                  <a:cxnLst/>
                  <a:rect l="l" t="t" r="r" b="b"/>
                  <a:pathLst>
                    <a:path w="158846" h="158846" extrusionOk="0">
                      <a:moveTo>
                        <a:pt x="151570" y="112592"/>
                      </a:moveTo>
                      <a:cubicBezTo>
                        <a:pt x="133246" y="152443"/>
                        <a:pt x="86095" y="169883"/>
                        <a:pt x="46255" y="151570"/>
                      </a:cubicBezTo>
                      <a:cubicBezTo>
                        <a:pt x="6404" y="133246"/>
                        <a:pt x="-11036" y="86095"/>
                        <a:pt x="7277" y="46255"/>
                      </a:cubicBezTo>
                      <a:cubicBezTo>
                        <a:pt x="25601" y="6404"/>
                        <a:pt x="72752" y="-11036"/>
                        <a:pt x="112592" y="7277"/>
                      </a:cubicBezTo>
                      <a:cubicBezTo>
                        <a:pt x="152442" y="25601"/>
                        <a:pt x="169883" y="72752"/>
                        <a:pt x="151570" y="112592"/>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31"/>
                <p:cNvSpPr/>
                <p:nvPr/>
              </p:nvSpPr>
              <p:spPr>
                <a:xfrm>
                  <a:off x="2907873" y="-204571"/>
                  <a:ext cx="447864" cy="447850"/>
                </a:xfrm>
                <a:custGeom>
                  <a:avLst/>
                  <a:gdLst/>
                  <a:ahLst/>
                  <a:cxnLst/>
                  <a:rect l="l" t="t" r="r" b="b"/>
                  <a:pathLst>
                    <a:path w="360454" h="360443" extrusionOk="0">
                      <a:moveTo>
                        <a:pt x="343921" y="255494"/>
                      </a:moveTo>
                      <a:cubicBezTo>
                        <a:pt x="302347" y="345909"/>
                        <a:pt x="195353" y="385495"/>
                        <a:pt x="104949" y="343921"/>
                      </a:cubicBezTo>
                      <a:cubicBezTo>
                        <a:pt x="14534" y="302347"/>
                        <a:pt x="-25052" y="195353"/>
                        <a:pt x="16522" y="104949"/>
                      </a:cubicBezTo>
                      <a:cubicBezTo>
                        <a:pt x="58096" y="14534"/>
                        <a:pt x="165090" y="-25052"/>
                        <a:pt x="255505" y="16522"/>
                      </a:cubicBezTo>
                      <a:cubicBezTo>
                        <a:pt x="345920" y="58096"/>
                        <a:pt x="385506" y="165090"/>
                        <a:pt x="343932" y="255505"/>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8" name="Google Shape;858;p31"/>
              <p:cNvGrpSpPr/>
              <p:nvPr/>
            </p:nvGrpSpPr>
            <p:grpSpPr>
              <a:xfrm>
                <a:off x="809089" y="144183"/>
                <a:ext cx="390805" cy="390805"/>
                <a:chOff x="2427459" y="401399"/>
                <a:chExt cx="477290" cy="477290"/>
              </a:xfrm>
            </p:grpSpPr>
            <p:sp>
              <p:nvSpPr>
                <p:cNvPr id="859" name="Google Shape;859;p31"/>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31"/>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31"/>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pic>
        <p:nvPicPr>
          <p:cNvPr id="2" name="Google Shape;1795;p53">
            <a:extLst>
              <a:ext uri="{FF2B5EF4-FFF2-40B4-BE49-F238E27FC236}">
                <a16:creationId xmlns:a16="http://schemas.microsoft.com/office/drawing/2014/main" id="{B469864E-F44C-BB96-4F33-D66900E20D70}"/>
              </a:ext>
            </a:extLst>
          </p:cNvPr>
          <p:cNvPicPr preferRelativeResize="0"/>
          <p:nvPr/>
        </p:nvPicPr>
        <p:blipFill rotWithShape="1">
          <a:blip r:embed="rId3">
            <a:alphaModFix/>
          </a:blip>
          <a:srcRect t="6377" b="6377"/>
          <a:stretch/>
        </p:blipFill>
        <p:spPr>
          <a:xfrm>
            <a:off x="0" y="845351"/>
            <a:ext cx="4393769" cy="3283516"/>
          </a:xfrm>
          <a:prstGeom prst="rect">
            <a:avLst/>
          </a:prstGeom>
          <a:noFill/>
          <a:ln>
            <a:noFill/>
          </a:ln>
        </p:spPr>
      </p:pic>
    </p:spTree>
    <p:extLst>
      <p:ext uri="{BB962C8B-B14F-4D97-AF65-F5344CB8AC3E}">
        <p14:creationId xmlns:p14="http://schemas.microsoft.com/office/powerpoint/2010/main" val="29212911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80" name="Google Shape;880;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 dirty="0"/>
              <a:t>03.</a:t>
            </a:r>
            <a:r>
              <a:rPr lang="vi-VN" altLang="ko" dirty="0"/>
              <a:t> Chức năng và sơ đồ thiết kế mạch</a:t>
            </a:r>
            <a:endParaRPr dirty="0"/>
          </a:p>
        </p:txBody>
      </p:sp>
      <p:sp>
        <p:nvSpPr>
          <p:cNvPr id="881" name="Google Shape;881;p33"/>
          <p:cNvSpPr txBox="1">
            <a:spLocks noGrp="1"/>
          </p:cNvSpPr>
          <p:nvPr>
            <p:ph type="subTitle" idx="3"/>
          </p:nvPr>
        </p:nvSpPr>
        <p:spPr>
          <a:xfrm>
            <a:off x="572766" y="1245786"/>
            <a:ext cx="4366800" cy="2967500"/>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Font typeface="Wingdings" panose="05000000000000000000" pitchFamily="2" charset="2"/>
              <a:buChar char="q"/>
            </a:pPr>
            <a:r>
              <a:rPr lang="vi-VN" altLang="ko" dirty="0"/>
              <a:t>Điều khiển LED Light Diode bằng Blynk sử dụng  ESP32 board và  hiển thị kết quả trên màn hình laptop/điện thoại.</a:t>
            </a:r>
          </a:p>
          <a:p>
            <a:pPr marL="171450" lvl="0" indent="-171450" algn="just" rtl="0">
              <a:spcBef>
                <a:spcPts val="0"/>
              </a:spcBef>
              <a:spcAft>
                <a:spcPts val="0"/>
              </a:spcAft>
              <a:buFont typeface="Wingdings" panose="05000000000000000000" pitchFamily="2" charset="2"/>
              <a:buChar char="q"/>
            </a:pPr>
            <a:r>
              <a:rPr lang="vi-VN" altLang="ko" dirty="0"/>
              <a:t>Bật/Tắt đèn LED từ xa: Người dùng có thể bật hoặc tắt đèn LED </a:t>
            </a:r>
            <a:r>
              <a:rPr lang="en-US" altLang="ko" dirty="0"/>
              <a:t> </a:t>
            </a:r>
            <a:r>
              <a:rPr lang="vi-VN" altLang="ko" dirty="0"/>
              <a:t>qua ứng dụng trên điện thoại hoặc trên trình duyệt web.</a:t>
            </a:r>
          </a:p>
          <a:p>
            <a:pPr marL="171450" lvl="0" indent="-171450" algn="just" rtl="0">
              <a:spcBef>
                <a:spcPts val="0"/>
              </a:spcBef>
              <a:spcAft>
                <a:spcPts val="0"/>
              </a:spcAft>
              <a:buFont typeface="Wingdings" panose="05000000000000000000" pitchFamily="2" charset="2"/>
              <a:buChar char="q"/>
            </a:pPr>
            <a:r>
              <a:rPr lang="vi-VN" altLang="ko" dirty="0"/>
              <a:t>Lập lịch tự động: Hệ thống cho phép lập lịch tự động bật/tắt đèn LED vào các thời điểm cụ thể trong ngày hoặc trong tuần.</a:t>
            </a:r>
          </a:p>
          <a:p>
            <a:pPr marL="171450" lvl="0" indent="-171450" algn="just" rtl="0">
              <a:spcBef>
                <a:spcPts val="0"/>
              </a:spcBef>
              <a:spcAft>
                <a:spcPts val="0"/>
              </a:spcAft>
              <a:buFont typeface="Wingdings" panose="05000000000000000000" pitchFamily="2" charset="2"/>
              <a:buChar char="q"/>
            </a:pPr>
            <a:r>
              <a:rPr lang="vi-VN" altLang="ko" dirty="0"/>
              <a:t>Thông báo trạng thái: Hệ thống có thể thông báo trạng thái đèn LED về cho người dùng thông qua các thông báo trên điện thoại di động hoặc qua email.</a:t>
            </a:r>
          </a:p>
          <a:p>
            <a:pPr marL="0" lvl="0" indent="0" algn="l" rtl="0">
              <a:spcBef>
                <a:spcPts val="0"/>
              </a:spcBef>
              <a:spcAft>
                <a:spcPts val="0"/>
              </a:spcAft>
              <a:buNone/>
            </a:pPr>
            <a:endParaRPr dirty="0"/>
          </a:p>
        </p:txBody>
      </p:sp>
      <p:grpSp>
        <p:nvGrpSpPr>
          <p:cNvPr id="1072" name="Google Shape;1072;p33"/>
          <p:cNvGrpSpPr/>
          <p:nvPr/>
        </p:nvGrpSpPr>
        <p:grpSpPr>
          <a:xfrm flipH="1">
            <a:off x="8587110" y="936121"/>
            <a:ext cx="390805" cy="390805"/>
            <a:chOff x="2427459" y="401399"/>
            <a:chExt cx="477290" cy="477290"/>
          </a:xfrm>
        </p:grpSpPr>
        <p:sp>
          <p:nvSpPr>
            <p:cNvPr id="1073" name="Google Shape;1073;p33"/>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33"/>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33"/>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 name="Picture 6">
            <a:extLst>
              <a:ext uri="{FF2B5EF4-FFF2-40B4-BE49-F238E27FC236}">
                <a16:creationId xmlns:a16="http://schemas.microsoft.com/office/drawing/2014/main" id="{D9B70A04-3E13-6E2D-CFE6-5E47B63CD29C}"/>
              </a:ext>
            </a:extLst>
          </p:cNvPr>
          <p:cNvPicPr>
            <a:picLocks noChangeAspect="1"/>
          </p:cNvPicPr>
          <p:nvPr/>
        </p:nvPicPr>
        <p:blipFill>
          <a:blip r:embed="rId3"/>
          <a:stretch>
            <a:fillRect/>
          </a:stretch>
        </p:blipFill>
        <p:spPr>
          <a:xfrm>
            <a:off x="5102676" y="1309657"/>
            <a:ext cx="3875239" cy="2812677"/>
          </a:xfrm>
          <a:prstGeom prst="rect">
            <a:avLst/>
          </a:prstGeom>
        </p:spPr>
      </p:pic>
    </p:spTree>
    <p:extLst>
      <p:ext uri="{BB962C8B-B14F-4D97-AF65-F5344CB8AC3E}">
        <p14:creationId xmlns:p14="http://schemas.microsoft.com/office/powerpoint/2010/main" val="5604951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4" name="Google Shape;1324;p47"/>
          <p:cNvSpPr txBox="1">
            <a:spLocks noGrp="1"/>
          </p:cNvSpPr>
          <p:nvPr>
            <p:ph type="ctrTitle"/>
          </p:nvPr>
        </p:nvSpPr>
        <p:spPr>
          <a:xfrm>
            <a:off x="384984" y="211775"/>
            <a:ext cx="8428850" cy="1647702"/>
          </a:xfrm>
          <a:prstGeom prst="rect">
            <a:avLst/>
          </a:prstGeom>
        </p:spPr>
        <p:txBody>
          <a:bodyPr spcFirstLastPara="1" wrap="square" lIns="91425" tIns="91425" rIns="91425" bIns="91425" anchor="b" anchorCtr="0">
            <a:noAutofit/>
          </a:bodyPr>
          <a:lstStyle/>
          <a:p>
            <a:r>
              <a:rPr lang="en-US" altLang="ko" dirty="0"/>
              <a:t>04.</a:t>
            </a:r>
            <a:r>
              <a:rPr lang="en-US" dirty="0"/>
              <a:t> Blynk web dashboard</a:t>
            </a:r>
            <a:br>
              <a:rPr lang="en-US" dirty="0"/>
            </a:br>
            <a:endParaRPr dirty="0"/>
          </a:p>
        </p:txBody>
      </p:sp>
      <p:sp>
        <p:nvSpPr>
          <p:cNvPr id="1325" name="Google Shape;1325;p47"/>
          <p:cNvSpPr txBox="1"/>
          <p:nvPr/>
        </p:nvSpPr>
        <p:spPr>
          <a:xfrm>
            <a:off x="715150" y="4215531"/>
            <a:ext cx="3465900" cy="316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ko" sz="1000">
                <a:solidFill>
                  <a:schemeClr val="dk1"/>
                </a:solidFill>
                <a:latin typeface="Open Sans"/>
                <a:ea typeface="Open Sans"/>
                <a:cs typeface="Open Sans"/>
                <a:sym typeface="Open Sans"/>
              </a:rPr>
              <a:t>저작권을 위해 이 슬라이드를 삭제하지 마세요</a:t>
            </a:r>
            <a:endParaRPr sz="1000">
              <a:solidFill>
                <a:schemeClr val="dk1"/>
              </a:solidFill>
              <a:latin typeface="Open Sans"/>
              <a:ea typeface="Open Sans"/>
              <a:cs typeface="Open Sans"/>
              <a:sym typeface="Open Sans"/>
            </a:endParaRPr>
          </a:p>
        </p:txBody>
      </p:sp>
      <p:sp>
        <p:nvSpPr>
          <p:cNvPr id="1326" name="Google Shape;1326;p47"/>
          <p:cNvSpPr/>
          <p:nvPr/>
        </p:nvSpPr>
        <p:spPr>
          <a:xfrm>
            <a:off x="5346915" y="1199790"/>
            <a:ext cx="3797088" cy="2930508"/>
          </a:xfrm>
          <a:custGeom>
            <a:avLst/>
            <a:gdLst/>
            <a:ahLst/>
            <a:cxnLst/>
            <a:rect l="l" t="t" r="r" b="b"/>
            <a:pathLst>
              <a:path w="3841541" h="2584626" extrusionOk="0">
                <a:moveTo>
                  <a:pt x="3841541" y="0"/>
                </a:moveTo>
                <a:lnTo>
                  <a:pt x="3841541" y="2584626"/>
                </a:lnTo>
                <a:lnTo>
                  <a:pt x="244911" y="2584626"/>
                </a:lnTo>
                <a:cubicBezTo>
                  <a:pt x="128731" y="2584626"/>
                  <a:pt x="35269" y="2504901"/>
                  <a:pt x="8043" y="2401963"/>
                </a:cubicBezTo>
                <a:cubicBezTo>
                  <a:pt x="-2292" y="2363072"/>
                  <a:pt x="-3022" y="2320896"/>
                  <a:pt x="7925" y="2278367"/>
                </a:cubicBezTo>
                <a:lnTo>
                  <a:pt x="111593" y="1877916"/>
                </a:lnTo>
                <a:lnTo>
                  <a:pt x="180383" y="1612374"/>
                </a:lnTo>
                <a:lnTo>
                  <a:pt x="185244" y="1593658"/>
                </a:lnTo>
                <a:lnTo>
                  <a:pt x="206385" y="1511990"/>
                </a:lnTo>
                <a:lnTo>
                  <a:pt x="231787" y="1413796"/>
                </a:lnTo>
                <a:lnTo>
                  <a:pt x="243581" y="1368101"/>
                </a:lnTo>
                <a:lnTo>
                  <a:pt x="255364" y="1322406"/>
                </a:lnTo>
                <a:lnTo>
                  <a:pt x="265087" y="1285092"/>
                </a:lnTo>
                <a:lnTo>
                  <a:pt x="278329" y="1233805"/>
                </a:lnTo>
                <a:lnTo>
                  <a:pt x="287440" y="1198680"/>
                </a:lnTo>
                <a:lnTo>
                  <a:pt x="294491" y="1171454"/>
                </a:lnTo>
                <a:lnTo>
                  <a:pt x="298623" y="1155410"/>
                </a:lnTo>
                <a:lnTo>
                  <a:pt x="306274" y="1125994"/>
                </a:lnTo>
                <a:lnTo>
                  <a:pt x="313325" y="1098532"/>
                </a:lnTo>
                <a:lnTo>
                  <a:pt x="318551" y="1078357"/>
                </a:lnTo>
                <a:lnTo>
                  <a:pt x="500849" y="374319"/>
                </a:lnTo>
                <a:cubicBezTo>
                  <a:pt x="557845" y="153977"/>
                  <a:pt x="756669" y="0"/>
                  <a:pt x="984180" y="0"/>
                </a:cubicBezTo>
                <a:lnTo>
                  <a:pt x="3841529"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27" name="Google Shape;1327;p47"/>
          <p:cNvGrpSpPr/>
          <p:nvPr/>
        </p:nvGrpSpPr>
        <p:grpSpPr>
          <a:xfrm>
            <a:off x="5618136" y="1305691"/>
            <a:ext cx="3338726" cy="2638019"/>
            <a:chOff x="5082362" y="1326469"/>
            <a:chExt cx="3874500" cy="2617241"/>
          </a:xfrm>
        </p:grpSpPr>
        <p:sp>
          <p:nvSpPr>
            <p:cNvPr id="1328" name="Google Shape;1328;p47"/>
            <p:cNvSpPr/>
            <p:nvPr/>
          </p:nvSpPr>
          <p:spPr>
            <a:xfrm>
              <a:off x="7802824" y="1397604"/>
              <a:ext cx="1062225" cy="359602"/>
            </a:xfrm>
            <a:custGeom>
              <a:avLst/>
              <a:gdLst/>
              <a:ahLst/>
              <a:cxnLst/>
              <a:rect l="l" t="t" r="r" b="b"/>
              <a:pathLst>
                <a:path w="872464" h="295361" extrusionOk="0">
                  <a:moveTo>
                    <a:pt x="0" y="235582"/>
                  </a:moveTo>
                  <a:cubicBezTo>
                    <a:pt x="-298" y="164650"/>
                    <a:pt x="149242" y="187657"/>
                    <a:pt x="211503" y="105957"/>
                  </a:cubicBezTo>
                  <a:cubicBezTo>
                    <a:pt x="273764" y="24256"/>
                    <a:pt x="303122" y="-15274"/>
                    <a:pt x="374286" y="5435"/>
                  </a:cubicBezTo>
                  <a:cubicBezTo>
                    <a:pt x="445438" y="26145"/>
                    <a:pt x="473084" y="83414"/>
                    <a:pt x="538560" y="75660"/>
                  </a:cubicBezTo>
                  <a:cubicBezTo>
                    <a:pt x="653616" y="62030"/>
                    <a:pt x="680257" y="151242"/>
                    <a:pt x="742938" y="169356"/>
                  </a:cubicBezTo>
                  <a:cubicBezTo>
                    <a:pt x="805619" y="187481"/>
                    <a:pt x="872210" y="173520"/>
                    <a:pt x="872464" y="231849"/>
                  </a:cubicBezTo>
                  <a:cubicBezTo>
                    <a:pt x="872785" y="308027"/>
                    <a:pt x="656632" y="293193"/>
                    <a:pt x="436492" y="294132"/>
                  </a:cubicBezTo>
                  <a:cubicBezTo>
                    <a:pt x="216363" y="295071"/>
                    <a:pt x="310" y="306503"/>
                    <a:pt x="12" y="2355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47"/>
            <p:cNvSpPr/>
            <p:nvPr/>
          </p:nvSpPr>
          <p:spPr>
            <a:xfrm>
              <a:off x="5353759" y="1326469"/>
              <a:ext cx="985387" cy="387400"/>
            </a:xfrm>
            <a:custGeom>
              <a:avLst/>
              <a:gdLst/>
              <a:ahLst/>
              <a:cxnLst/>
              <a:rect l="l" t="t" r="r" b="b"/>
              <a:pathLst>
                <a:path w="809353" h="318193" extrusionOk="0">
                  <a:moveTo>
                    <a:pt x="809352" y="253600"/>
                  </a:moveTo>
                  <a:cubicBezTo>
                    <a:pt x="809684" y="177179"/>
                    <a:pt x="670935" y="202064"/>
                    <a:pt x="613224" y="114079"/>
                  </a:cubicBezTo>
                  <a:cubicBezTo>
                    <a:pt x="555525" y="26093"/>
                    <a:pt x="528310" y="-16485"/>
                    <a:pt x="462282" y="5881"/>
                  </a:cubicBezTo>
                  <a:cubicBezTo>
                    <a:pt x="396255" y="28247"/>
                    <a:pt x="370575" y="89967"/>
                    <a:pt x="309849" y="81650"/>
                  </a:cubicBezTo>
                  <a:cubicBezTo>
                    <a:pt x="203120" y="67049"/>
                    <a:pt x="178357" y="163174"/>
                    <a:pt x="120193" y="182735"/>
                  </a:cubicBezTo>
                  <a:cubicBezTo>
                    <a:pt x="62030" y="202296"/>
                    <a:pt x="266" y="187308"/>
                    <a:pt x="0" y="250154"/>
                  </a:cubicBezTo>
                  <a:cubicBezTo>
                    <a:pt x="-353" y="332230"/>
                    <a:pt x="200182" y="316105"/>
                    <a:pt x="404395" y="316977"/>
                  </a:cubicBezTo>
                  <a:cubicBezTo>
                    <a:pt x="608608" y="317850"/>
                    <a:pt x="809021" y="330021"/>
                    <a:pt x="809341" y="2536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30" name="Google Shape;1330;p47"/>
            <p:cNvGrpSpPr/>
            <p:nvPr/>
          </p:nvGrpSpPr>
          <p:grpSpPr>
            <a:xfrm>
              <a:off x="5082362" y="1757193"/>
              <a:ext cx="1492731" cy="913672"/>
              <a:chOff x="3075537" y="217058"/>
              <a:chExt cx="1525218" cy="933556"/>
            </a:xfrm>
          </p:grpSpPr>
          <p:sp>
            <p:nvSpPr>
              <p:cNvPr id="1331" name="Google Shape;1331;p47"/>
              <p:cNvSpPr/>
              <p:nvPr/>
            </p:nvSpPr>
            <p:spPr>
              <a:xfrm>
                <a:off x="3075537" y="381878"/>
                <a:ext cx="1292030" cy="768737"/>
              </a:xfrm>
              <a:custGeom>
                <a:avLst/>
                <a:gdLst/>
                <a:ahLst/>
                <a:cxnLst/>
                <a:rect l="l" t="t" r="r" b="b"/>
                <a:pathLst>
                  <a:path w="1039863" h="618702" extrusionOk="0">
                    <a:moveTo>
                      <a:pt x="1039864" y="0"/>
                    </a:moveTo>
                    <a:cubicBezTo>
                      <a:pt x="949073" y="93022"/>
                      <a:pt x="822286" y="154864"/>
                      <a:pt x="643157" y="154864"/>
                    </a:cubicBezTo>
                    <a:cubicBezTo>
                      <a:pt x="464027" y="154864"/>
                      <a:pt x="148182" y="76874"/>
                      <a:pt x="34108" y="235393"/>
                    </a:cubicBezTo>
                    <a:cubicBezTo>
                      <a:pt x="-53855" y="357640"/>
                      <a:pt x="39067" y="503447"/>
                      <a:pt x="190219" y="501172"/>
                    </a:cubicBezTo>
                    <a:cubicBezTo>
                      <a:pt x="315349" y="499283"/>
                      <a:pt x="763460" y="434912"/>
                      <a:pt x="862965" y="458648"/>
                    </a:cubicBezTo>
                    <a:cubicBezTo>
                      <a:pt x="926563" y="473813"/>
                      <a:pt x="971991" y="517574"/>
                      <a:pt x="954176" y="568227"/>
                    </a:cubicBezTo>
                    <a:cubicBezTo>
                      <a:pt x="935322" y="621850"/>
                      <a:pt x="865362" y="636916"/>
                      <a:pt x="793580" y="593034"/>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32" name="Google Shape;1332;p47"/>
              <p:cNvGrpSpPr/>
              <p:nvPr/>
            </p:nvGrpSpPr>
            <p:grpSpPr>
              <a:xfrm>
                <a:off x="4327878" y="217058"/>
                <a:ext cx="272878" cy="203203"/>
                <a:chOff x="4675090" y="708558"/>
                <a:chExt cx="272878" cy="203203"/>
              </a:xfrm>
            </p:grpSpPr>
            <p:sp>
              <p:nvSpPr>
                <p:cNvPr id="1333" name="Google Shape;1333;p47"/>
                <p:cNvSpPr/>
                <p:nvPr/>
              </p:nvSpPr>
              <p:spPr>
                <a:xfrm>
                  <a:off x="4675090" y="708558"/>
                  <a:ext cx="272878" cy="112382"/>
                </a:xfrm>
                <a:custGeom>
                  <a:avLst/>
                  <a:gdLst/>
                  <a:ahLst/>
                  <a:cxnLst/>
                  <a:rect l="l" t="t" r="r" b="b"/>
                  <a:pathLst>
                    <a:path w="219620" h="90448" extrusionOk="0">
                      <a:moveTo>
                        <a:pt x="0" y="58340"/>
                      </a:moveTo>
                      <a:lnTo>
                        <a:pt x="78387" y="90449"/>
                      </a:lnTo>
                      <a:lnTo>
                        <a:pt x="219621" y="0"/>
                      </a:lnTo>
                      <a:lnTo>
                        <a:pt x="0" y="5834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47"/>
                <p:cNvSpPr/>
                <p:nvPr/>
              </p:nvSpPr>
              <p:spPr>
                <a:xfrm>
                  <a:off x="4772382" y="708558"/>
                  <a:ext cx="175482" cy="199101"/>
                </a:xfrm>
                <a:custGeom>
                  <a:avLst/>
                  <a:gdLst/>
                  <a:ahLst/>
                  <a:cxnLst/>
                  <a:rect l="l" t="t" r="r" b="b"/>
                  <a:pathLst>
                    <a:path w="141233" h="160242" extrusionOk="0">
                      <a:moveTo>
                        <a:pt x="0" y="90449"/>
                      </a:moveTo>
                      <a:lnTo>
                        <a:pt x="0" y="160242"/>
                      </a:lnTo>
                      <a:lnTo>
                        <a:pt x="141234" y="0"/>
                      </a:lnTo>
                      <a:lnTo>
                        <a:pt x="0" y="90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47"/>
                <p:cNvSpPr/>
                <p:nvPr/>
              </p:nvSpPr>
              <p:spPr>
                <a:xfrm>
                  <a:off x="4795961" y="708558"/>
                  <a:ext cx="151878" cy="203203"/>
                </a:xfrm>
                <a:custGeom>
                  <a:avLst/>
                  <a:gdLst/>
                  <a:ahLst/>
                  <a:cxnLst/>
                  <a:rect l="l" t="t" r="r" b="b"/>
                  <a:pathLst>
                    <a:path w="122236" h="163544" extrusionOk="0">
                      <a:moveTo>
                        <a:pt x="122236" y="0"/>
                      </a:moveTo>
                      <a:lnTo>
                        <a:pt x="0" y="104078"/>
                      </a:lnTo>
                      <a:lnTo>
                        <a:pt x="46257" y="163545"/>
                      </a:lnTo>
                      <a:lnTo>
                        <a:pt x="12223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36" name="Google Shape;1336;p47"/>
            <p:cNvGrpSpPr/>
            <p:nvPr/>
          </p:nvGrpSpPr>
          <p:grpSpPr>
            <a:xfrm>
              <a:off x="5353740" y="2193964"/>
              <a:ext cx="3494563" cy="1681098"/>
              <a:chOff x="3560828" y="2461535"/>
              <a:chExt cx="3570617" cy="1717685"/>
            </a:xfrm>
          </p:grpSpPr>
          <p:grpSp>
            <p:nvGrpSpPr>
              <p:cNvPr id="1337" name="Google Shape;1337;p47"/>
              <p:cNvGrpSpPr/>
              <p:nvPr/>
            </p:nvGrpSpPr>
            <p:grpSpPr>
              <a:xfrm>
                <a:off x="3793346" y="2461535"/>
                <a:ext cx="3105582" cy="1717679"/>
                <a:chOff x="2540104" y="2468935"/>
                <a:chExt cx="3105582" cy="1717679"/>
              </a:xfrm>
            </p:grpSpPr>
            <p:sp>
              <p:nvSpPr>
                <p:cNvPr id="1338" name="Google Shape;1338;p47"/>
                <p:cNvSpPr/>
                <p:nvPr/>
              </p:nvSpPr>
              <p:spPr>
                <a:xfrm>
                  <a:off x="2540104" y="2468935"/>
                  <a:ext cx="3105582" cy="1717679"/>
                </a:xfrm>
                <a:custGeom>
                  <a:avLst/>
                  <a:gdLst/>
                  <a:ahLst/>
                  <a:cxnLst/>
                  <a:rect l="l" t="t" r="r" b="b"/>
                  <a:pathLst>
                    <a:path w="2499462" h="1382438" extrusionOk="0">
                      <a:moveTo>
                        <a:pt x="0" y="1382438"/>
                      </a:moveTo>
                      <a:lnTo>
                        <a:pt x="2493918" y="1382438"/>
                      </a:lnTo>
                      <a:cubicBezTo>
                        <a:pt x="2493918" y="1382438"/>
                        <a:pt x="2552037" y="773433"/>
                        <a:pt x="2291947" y="682764"/>
                      </a:cubicBezTo>
                      <a:cubicBezTo>
                        <a:pt x="2119743" y="622734"/>
                        <a:pt x="1971098" y="772163"/>
                        <a:pt x="1745822" y="761703"/>
                      </a:cubicBezTo>
                      <a:cubicBezTo>
                        <a:pt x="1520546" y="751255"/>
                        <a:pt x="1577638" y="0"/>
                        <a:pt x="1220009" y="0"/>
                      </a:cubicBezTo>
                      <a:cubicBezTo>
                        <a:pt x="913342" y="0"/>
                        <a:pt x="958715" y="562184"/>
                        <a:pt x="563267" y="697631"/>
                      </a:cubicBezTo>
                      <a:cubicBezTo>
                        <a:pt x="142902" y="841615"/>
                        <a:pt x="239381" y="1164529"/>
                        <a:pt x="0" y="138243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47"/>
                <p:cNvSpPr/>
                <p:nvPr/>
              </p:nvSpPr>
              <p:spPr>
                <a:xfrm>
                  <a:off x="2540104" y="2468935"/>
                  <a:ext cx="3105582" cy="1717679"/>
                </a:xfrm>
                <a:custGeom>
                  <a:avLst/>
                  <a:gdLst/>
                  <a:ahLst/>
                  <a:cxnLst/>
                  <a:rect l="l" t="t" r="r" b="b"/>
                  <a:pathLst>
                    <a:path w="2499462" h="1382438" extrusionOk="0">
                      <a:moveTo>
                        <a:pt x="0" y="1382438"/>
                      </a:moveTo>
                      <a:lnTo>
                        <a:pt x="2493918" y="1382438"/>
                      </a:lnTo>
                      <a:cubicBezTo>
                        <a:pt x="2493918" y="1382438"/>
                        <a:pt x="2552037" y="773433"/>
                        <a:pt x="2291947" y="682764"/>
                      </a:cubicBezTo>
                      <a:cubicBezTo>
                        <a:pt x="2119743" y="622734"/>
                        <a:pt x="1971098" y="772163"/>
                        <a:pt x="1745822" y="761703"/>
                      </a:cubicBezTo>
                      <a:cubicBezTo>
                        <a:pt x="1520546" y="751255"/>
                        <a:pt x="1577638" y="0"/>
                        <a:pt x="1220009" y="0"/>
                      </a:cubicBezTo>
                      <a:cubicBezTo>
                        <a:pt x="913342" y="0"/>
                        <a:pt x="958715" y="562184"/>
                        <a:pt x="563267" y="697631"/>
                      </a:cubicBezTo>
                      <a:cubicBezTo>
                        <a:pt x="142902" y="841615"/>
                        <a:pt x="239381" y="1164529"/>
                        <a:pt x="0" y="1382438"/>
                      </a:cubicBez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40" name="Google Shape;1340;p47"/>
              <p:cNvSpPr/>
              <p:nvPr/>
            </p:nvSpPr>
            <p:spPr>
              <a:xfrm>
                <a:off x="3560828" y="4177849"/>
                <a:ext cx="3570617" cy="1372"/>
              </a:xfrm>
              <a:custGeom>
                <a:avLst/>
                <a:gdLst/>
                <a:ahLst/>
                <a:cxnLst/>
                <a:rect l="l" t="t" r="r" b="b"/>
                <a:pathLst>
                  <a:path w="2873736" h="1104" extrusionOk="0">
                    <a:moveTo>
                      <a:pt x="0" y="0"/>
                    </a:moveTo>
                    <a:lnTo>
                      <a:pt x="2873737"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1" name="Google Shape;1341;p47"/>
            <p:cNvGrpSpPr/>
            <p:nvPr/>
          </p:nvGrpSpPr>
          <p:grpSpPr>
            <a:xfrm>
              <a:off x="8041196" y="1979565"/>
              <a:ext cx="585478" cy="885541"/>
              <a:chOff x="2164150" y="766750"/>
              <a:chExt cx="598220" cy="904814"/>
            </a:xfrm>
          </p:grpSpPr>
          <p:sp>
            <p:nvSpPr>
              <p:cNvPr id="1342" name="Google Shape;1342;p47"/>
              <p:cNvSpPr/>
              <p:nvPr/>
            </p:nvSpPr>
            <p:spPr>
              <a:xfrm>
                <a:off x="2187870" y="782964"/>
                <a:ext cx="574500" cy="888600"/>
              </a:xfrm>
              <a:prstGeom prst="roundRect">
                <a:avLst>
                  <a:gd name="adj" fmla="val 11147"/>
                </a:avLst>
              </a:prstGeom>
              <a:solidFill>
                <a:srgbClr val="122070">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3" name="Google Shape;1343;p47"/>
              <p:cNvSpPr/>
              <p:nvPr/>
            </p:nvSpPr>
            <p:spPr>
              <a:xfrm>
                <a:off x="2164150" y="766750"/>
                <a:ext cx="574500" cy="888600"/>
              </a:xfrm>
              <a:prstGeom prst="roundRect">
                <a:avLst>
                  <a:gd name="adj" fmla="val 1114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344" name="Google Shape;1344;p47"/>
              <p:cNvGrpSpPr/>
              <p:nvPr/>
            </p:nvGrpSpPr>
            <p:grpSpPr>
              <a:xfrm>
                <a:off x="2227051" y="849374"/>
                <a:ext cx="448698" cy="723353"/>
                <a:chOff x="2227055" y="865509"/>
                <a:chExt cx="448698" cy="723353"/>
              </a:xfrm>
            </p:grpSpPr>
            <p:grpSp>
              <p:nvGrpSpPr>
                <p:cNvPr id="1345" name="Google Shape;1345;p47"/>
                <p:cNvGrpSpPr/>
                <p:nvPr/>
              </p:nvGrpSpPr>
              <p:grpSpPr>
                <a:xfrm>
                  <a:off x="2227055" y="865509"/>
                  <a:ext cx="448698" cy="264065"/>
                  <a:chOff x="5869218" y="2287521"/>
                  <a:chExt cx="448698" cy="264065"/>
                </a:xfrm>
              </p:grpSpPr>
              <p:sp>
                <p:nvSpPr>
                  <p:cNvPr id="1346" name="Google Shape;1346;p47"/>
                  <p:cNvSpPr/>
                  <p:nvPr/>
                </p:nvSpPr>
                <p:spPr>
                  <a:xfrm>
                    <a:off x="5959782" y="2287521"/>
                    <a:ext cx="264051" cy="264051"/>
                  </a:xfrm>
                  <a:custGeom>
                    <a:avLst/>
                    <a:gdLst/>
                    <a:ahLst/>
                    <a:cxnLst/>
                    <a:rect l="l" t="t" r="r" b="b"/>
                    <a:pathLst>
                      <a:path w="212516" h="212516" extrusionOk="0">
                        <a:moveTo>
                          <a:pt x="211662" y="92905"/>
                        </a:moveTo>
                        <a:cubicBezTo>
                          <a:pt x="219040" y="151112"/>
                          <a:pt x="177830" y="204294"/>
                          <a:pt x="119612" y="211661"/>
                        </a:cubicBezTo>
                        <a:cubicBezTo>
                          <a:pt x="61404" y="219040"/>
                          <a:pt x="8222" y="177830"/>
                          <a:pt x="855" y="119623"/>
                        </a:cubicBezTo>
                        <a:cubicBezTo>
                          <a:pt x="-6523" y="61404"/>
                          <a:pt x="34686" y="8233"/>
                          <a:pt x="92894" y="855"/>
                        </a:cubicBezTo>
                        <a:cubicBezTo>
                          <a:pt x="151101" y="-6523"/>
                          <a:pt x="204283" y="34686"/>
                          <a:pt x="211662" y="929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47"/>
                  <p:cNvSpPr/>
                  <p:nvPr/>
                </p:nvSpPr>
                <p:spPr>
                  <a:xfrm>
                    <a:off x="5959796" y="2287557"/>
                    <a:ext cx="246713" cy="264029"/>
                  </a:xfrm>
                  <a:custGeom>
                    <a:avLst/>
                    <a:gdLst/>
                    <a:ahLst/>
                    <a:cxnLst/>
                    <a:rect l="l" t="t" r="r" b="b"/>
                    <a:pathLst>
                      <a:path w="198562" h="212498" extrusionOk="0">
                        <a:moveTo>
                          <a:pt x="138465" y="191089"/>
                        </a:moveTo>
                        <a:cubicBezTo>
                          <a:pt x="86421" y="197683"/>
                          <a:pt x="38883" y="160836"/>
                          <a:pt x="32289" y="108803"/>
                        </a:cubicBezTo>
                        <a:cubicBezTo>
                          <a:pt x="25695" y="56758"/>
                          <a:pt x="62542" y="9220"/>
                          <a:pt x="114586" y="2626"/>
                        </a:cubicBezTo>
                        <a:cubicBezTo>
                          <a:pt x="118540" y="2129"/>
                          <a:pt x="122450" y="1952"/>
                          <a:pt x="126338" y="1941"/>
                        </a:cubicBezTo>
                        <a:cubicBezTo>
                          <a:pt x="115591" y="-124"/>
                          <a:pt x="104347" y="-621"/>
                          <a:pt x="92894" y="837"/>
                        </a:cubicBezTo>
                        <a:cubicBezTo>
                          <a:pt x="34686" y="8215"/>
                          <a:pt x="-6524" y="61386"/>
                          <a:pt x="855" y="119594"/>
                        </a:cubicBezTo>
                        <a:cubicBezTo>
                          <a:pt x="8232" y="177812"/>
                          <a:pt x="61404" y="219022"/>
                          <a:pt x="119612" y="211643"/>
                        </a:cubicBezTo>
                        <a:cubicBezTo>
                          <a:pt x="154138" y="207270"/>
                          <a:pt x="182580" y="186715"/>
                          <a:pt x="198562" y="158616"/>
                        </a:cubicBezTo>
                        <a:cubicBezTo>
                          <a:pt x="183762" y="175891"/>
                          <a:pt x="162820" y="188007"/>
                          <a:pt x="138477" y="1911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47"/>
                  <p:cNvSpPr/>
                  <p:nvPr/>
                </p:nvSpPr>
                <p:spPr>
                  <a:xfrm>
                    <a:off x="6097524" y="2337239"/>
                    <a:ext cx="46513" cy="46514"/>
                  </a:xfrm>
                  <a:custGeom>
                    <a:avLst/>
                    <a:gdLst/>
                    <a:ahLst/>
                    <a:cxnLst/>
                    <a:rect l="l" t="t" r="r" b="b"/>
                    <a:pathLst>
                      <a:path w="37435" h="37436" extrusionOk="0">
                        <a:moveTo>
                          <a:pt x="37284" y="16366"/>
                        </a:moveTo>
                        <a:cubicBezTo>
                          <a:pt x="38588" y="26615"/>
                          <a:pt x="31320" y="35982"/>
                          <a:pt x="21071" y="37285"/>
                        </a:cubicBezTo>
                        <a:cubicBezTo>
                          <a:pt x="10810" y="38588"/>
                          <a:pt x="1443" y="31321"/>
                          <a:pt x="151" y="21071"/>
                        </a:cubicBezTo>
                        <a:cubicBezTo>
                          <a:pt x="-1152" y="10821"/>
                          <a:pt x="6115" y="1444"/>
                          <a:pt x="16365" y="151"/>
                        </a:cubicBezTo>
                        <a:cubicBezTo>
                          <a:pt x="26615" y="-1152"/>
                          <a:pt x="35992" y="6116"/>
                          <a:pt x="37284" y="16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47"/>
                  <p:cNvSpPr/>
                  <p:nvPr/>
                </p:nvSpPr>
                <p:spPr>
                  <a:xfrm>
                    <a:off x="6101700" y="2409589"/>
                    <a:ext cx="13822" cy="13820"/>
                  </a:xfrm>
                  <a:custGeom>
                    <a:avLst/>
                    <a:gdLst/>
                    <a:ahLst/>
                    <a:cxnLst/>
                    <a:rect l="l" t="t" r="r" b="b"/>
                    <a:pathLst>
                      <a:path w="11124" h="11123" extrusionOk="0">
                        <a:moveTo>
                          <a:pt x="11079" y="4860"/>
                        </a:moveTo>
                        <a:cubicBezTo>
                          <a:pt x="11466" y="7909"/>
                          <a:pt x="9312" y="10692"/>
                          <a:pt x="6263" y="11079"/>
                        </a:cubicBezTo>
                        <a:cubicBezTo>
                          <a:pt x="3215" y="11465"/>
                          <a:pt x="432" y="9312"/>
                          <a:pt x="45" y="6263"/>
                        </a:cubicBezTo>
                        <a:cubicBezTo>
                          <a:pt x="-342" y="3215"/>
                          <a:pt x="1812" y="431"/>
                          <a:pt x="4860" y="45"/>
                        </a:cubicBezTo>
                        <a:cubicBezTo>
                          <a:pt x="7909" y="-342"/>
                          <a:pt x="10693" y="1812"/>
                          <a:pt x="11079" y="4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47"/>
                  <p:cNvSpPr/>
                  <p:nvPr/>
                </p:nvSpPr>
                <p:spPr>
                  <a:xfrm>
                    <a:off x="6148154" y="2416700"/>
                    <a:ext cx="29009" cy="29022"/>
                  </a:xfrm>
                  <a:custGeom>
                    <a:avLst/>
                    <a:gdLst/>
                    <a:ahLst/>
                    <a:cxnLst/>
                    <a:rect l="l" t="t" r="r" b="b"/>
                    <a:pathLst>
                      <a:path w="23347" h="23358" extrusionOk="0">
                        <a:moveTo>
                          <a:pt x="23254" y="10221"/>
                        </a:moveTo>
                        <a:cubicBezTo>
                          <a:pt x="24060" y="16616"/>
                          <a:pt x="19532" y="22459"/>
                          <a:pt x="13137" y="23266"/>
                        </a:cubicBezTo>
                        <a:cubicBezTo>
                          <a:pt x="6742" y="24072"/>
                          <a:pt x="899" y="19543"/>
                          <a:pt x="93" y="13148"/>
                        </a:cubicBezTo>
                        <a:cubicBezTo>
                          <a:pt x="-713" y="6753"/>
                          <a:pt x="3815" y="910"/>
                          <a:pt x="10210" y="93"/>
                        </a:cubicBezTo>
                        <a:cubicBezTo>
                          <a:pt x="16605" y="-713"/>
                          <a:pt x="22448" y="3815"/>
                          <a:pt x="23266" y="102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47"/>
                  <p:cNvSpPr/>
                  <p:nvPr/>
                </p:nvSpPr>
                <p:spPr>
                  <a:xfrm>
                    <a:off x="5869218" y="2324673"/>
                    <a:ext cx="448698" cy="213742"/>
                  </a:xfrm>
                  <a:custGeom>
                    <a:avLst/>
                    <a:gdLst/>
                    <a:ahLst/>
                    <a:cxnLst/>
                    <a:rect l="l" t="t" r="r" b="b"/>
                    <a:pathLst>
                      <a:path w="361125" h="172026" extrusionOk="0">
                        <a:moveTo>
                          <a:pt x="360475" y="7492"/>
                        </a:moveTo>
                        <a:cubicBezTo>
                          <a:pt x="355074" y="-4879"/>
                          <a:pt x="317465" y="-1388"/>
                          <a:pt x="265189" y="13976"/>
                        </a:cubicBezTo>
                        <a:cubicBezTo>
                          <a:pt x="267188" y="16726"/>
                          <a:pt x="269099" y="19553"/>
                          <a:pt x="270833" y="22502"/>
                        </a:cubicBezTo>
                        <a:cubicBezTo>
                          <a:pt x="308552" y="11733"/>
                          <a:pt x="334541" y="9072"/>
                          <a:pt x="338109" y="17245"/>
                        </a:cubicBezTo>
                        <a:cubicBezTo>
                          <a:pt x="344393" y="31637"/>
                          <a:pt x="278951" y="74083"/>
                          <a:pt x="191937" y="112056"/>
                        </a:cubicBezTo>
                        <a:cubicBezTo>
                          <a:pt x="104924" y="150029"/>
                          <a:pt x="29310" y="169137"/>
                          <a:pt x="23025" y="154745"/>
                        </a:cubicBezTo>
                        <a:cubicBezTo>
                          <a:pt x="19269" y="146141"/>
                          <a:pt x="41271" y="127486"/>
                          <a:pt x="78063" y="105783"/>
                        </a:cubicBezTo>
                        <a:cubicBezTo>
                          <a:pt x="76836" y="103187"/>
                          <a:pt x="75865" y="99929"/>
                          <a:pt x="75058" y="96228"/>
                        </a:cubicBezTo>
                        <a:cubicBezTo>
                          <a:pt x="25366" y="125222"/>
                          <a:pt x="-4919" y="151719"/>
                          <a:pt x="659" y="164509"/>
                        </a:cubicBezTo>
                        <a:cubicBezTo>
                          <a:pt x="9119" y="183905"/>
                          <a:pt x="96530" y="164476"/>
                          <a:pt x="195881" y="121113"/>
                        </a:cubicBezTo>
                        <a:cubicBezTo>
                          <a:pt x="295242" y="77761"/>
                          <a:pt x="368924" y="26887"/>
                          <a:pt x="360464" y="75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47"/>
                  <p:cNvSpPr/>
                  <p:nvPr/>
                </p:nvSpPr>
                <p:spPr>
                  <a:xfrm>
                    <a:off x="5895108" y="2317919"/>
                    <a:ext cx="55346" cy="55114"/>
                  </a:xfrm>
                  <a:custGeom>
                    <a:avLst/>
                    <a:gdLst/>
                    <a:ahLst/>
                    <a:cxnLst/>
                    <a:rect l="l" t="t" r="r" b="b"/>
                    <a:pathLst>
                      <a:path w="44544" h="44357" extrusionOk="0">
                        <a:moveTo>
                          <a:pt x="19925" y="0"/>
                        </a:moveTo>
                        <a:lnTo>
                          <a:pt x="28828" y="12945"/>
                        </a:lnTo>
                        <a:lnTo>
                          <a:pt x="44545" y="12956"/>
                        </a:lnTo>
                        <a:lnTo>
                          <a:pt x="34980" y="25426"/>
                        </a:lnTo>
                        <a:lnTo>
                          <a:pt x="39829" y="40381"/>
                        </a:lnTo>
                        <a:lnTo>
                          <a:pt x="25017" y="35135"/>
                        </a:lnTo>
                        <a:lnTo>
                          <a:pt x="12293" y="44357"/>
                        </a:lnTo>
                        <a:lnTo>
                          <a:pt x="12702" y="28651"/>
                        </a:lnTo>
                        <a:lnTo>
                          <a:pt x="0" y="19406"/>
                        </a:lnTo>
                        <a:lnTo>
                          <a:pt x="15066" y="14944"/>
                        </a:lnTo>
                        <a:lnTo>
                          <a:pt x="1992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47"/>
                  <p:cNvSpPr/>
                  <p:nvPr/>
                </p:nvSpPr>
                <p:spPr>
                  <a:xfrm>
                    <a:off x="5909681" y="2410110"/>
                    <a:ext cx="27967" cy="26596"/>
                  </a:xfrm>
                  <a:custGeom>
                    <a:avLst/>
                    <a:gdLst/>
                    <a:ahLst/>
                    <a:cxnLst/>
                    <a:rect l="l" t="t" r="r" b="b"/>
                    <a:pathLst>
                      <a:path w="22509" h="21405" extrusionOk="0">
                        <a:moveTo>
                          <a:pt x="11255" y="0"/>
                        </a:moveTo>
                        <a:lnTo>
                          <a:pt x="14734" y="7047"/>
                        </a:lnTo>
                        <a:lnTo>
                          <a:pt x="22510" y="8174"/>
                        </a:lnTo>
                        <a:lnTo>
                          <a:pt x="16877" y="13663"/>
                        </a:lnTo>
                        <a:lnTo>
                          <a:pt x="18213" y="21406"/>
                        </a:lnTo>
                        <a:lnTo>
                          <a:pt x="11255" y="17750"/>
                        </a:lnTo>
                        <a:lnTo>
                          <a:pt x="4296" y="21406"/>
                        </a:lnTo>
                        <a:lnTo>
                          <a:pt x="5622" y="13663"/>
                        </a:lnTo>
                        <a:lnTo>
                          <a:pt x="0" y="8174"/>
                        </a:lnTo>
                        <a:lnTo>
                          <a:pt x="7776" y="7047"/>
                        </a:lnTo>
                        <a:lnTo>
                          <a:pt x="1125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4" name="Google Shape;1354;p47"/>
                <p:cNvGrpSpPr/>
                <p:nvPr/>
              </p:nvGrpSpPr>
              <p:grpSpPr>
                <a:xfrm>
                  <a:off x="2243504" y="1183212"/>
                  <a:ext cx="415800" cy="405649"/>
                  <a:chOff x="6434662" y="2605225"/>
                  <a:chExt cx="415800" cy="405649"/>
                </a:xfrm>
              </p:grpSpPr>
              <p:sp>
                <p:nvSpPr>
                  <p:cNvPr id="1355" name="Google Shape;1355;p47"/>
                  <p:cNvSpPr/>
                  <p:nvPr/>
                </p:nvSpPr>
                <p:spPr>
                  <a:xfrm>
                    <a:off x="6455844" y="2605225"/>
                    <a:ext cx="373435" cy="55827"/>
                  </a:xfrm>
                  <a:custGeom>
                    <a:avLst/>
                    <a:gdLst/>
                    <a:ahLst/>
                    <a:cxnLst/>
                    <a:rect l="l" t="t" r="r" b="b"/>
                    <a:pathLst>
                      <a:path w="277132" h="44931" extrusionOk="0">
                        <a:moveTo>
                          <a:pt x="254667" y="44932"/>
                        </a:moveTo>
                        <a:lnTo>
                          <a:pt x="22466" y="44932"/>
                        </a:lnTo>
                        <a:cubicBezTo>
                          <a:pt x="10062" y="44932"/>
                          <a:pt x="0" y="34869"/>
                          <a:pt x="0" y="22466"/>
                        </a:cubicBezTo>
                        <a:lnTo>
                          <a:pt x="0" y="22466"/>
                        </a:lnTo>
                        <a:cubicBezTo>
                          <a:pt x="0" y="10062"/>
                          <a:pt x="10062" y="0"/>
                          <a:pt x="22466" y="0"/>
                        </a:cubicBezTo>
                        <a:lnTo>
                          <a:pt x="254667" y="0"/>
                        </a:lnTo>
                        <a:cubicBezTo>
                          <a:pt x="267070" y="0"/>
                          <a:pt x="277133" y="10062"/>
                          <a:pt x="277133" y="22466"/>
                        </a:cubicBezTo>
                        <a:lnTo>
                          <a:pt x="277133" y="22466"/>
                        </a:lnTo>
                        <a:cubicBezTo>
                          <a:pt x="277133" y="34869"/>
                          <a:pt x="267070" y="44932"/>
                          <a:pt x="254667" y="4493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47"/>
                  <p:cNvSpPr/>
                  <p:nvPr/>
                </p:nvSpPr>
                <p:spPr>
                  <a:xfrm>
                    <a:off x="6434662" y="2722450"/>
                    <a:ext cx="415800" cy="9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57" name="Google Shape;1357;p47"/>
                  <p:cNvSpPr/>
                  <p:nvPr/>
                </p:nvSpPr>
                <p:spPr>
                  <a:xfrm>
                    <a:off x="6434662" y="2768921"/>
                    <a:ext cx="415800" cy="9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58" name="Google Shape;1358;p47"/>
                  <p:cNvSpPr/>
                  <p:nvPr/>
                </p:nvSpPr>
                <p:spPr>
                  <a:xfrm>
                    <a:off x="6434662" y="2815391"/>
                    <a:ext cx="415800" cy="9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59" name="Google Shape;1359;p47"/>
                  <p:cNvSpPr/>
                  <p:nvPr/>
                </p:nvSpPr>
                <p:spPr>
                  <a:xfrm>
                    <a:off x="6434662" y="3001274"/>
                    <a:ext cx="415800" cy="9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0" name="Google Shape;1360;p47"/>
                  <p:cNvSpPr/>
                  <p:nvPr/>
                </p:nvSpPr>
                <p:spPr>
                  <a:xfrm>
                    <a:off x="6434662" y="2861862"/>
                    <a:ext cx="415800" cy="9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1" name="Google Shape;1361;p47"/>
                  <p:cNvSpPr/>
                  <p:nvPr/>
                </p:nvSpPr>
                <p:spPr>
                  <a:xfrm>
                    <a:off x="6434662" y="2908333"/>
                    <a:ext cx="415800" cy="9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2" name="Google Shape;1362;p47"/>
                  <p:cNvSpPr/>
                  <p:nvPr/>
                </p:nvSpPr>
                <p:spPr>
                  <a:xfrm>
                    <a:off x="6434662" y="2954804"/>
                    <a:ext cx="415800" cy="9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grpSp>
          <p:nvGrpSpPr>
            <p:cNvPr id="1363" name="Google Shape;1363;p47"/>
            <p:cNvGrpSpPr/>
            <p:nvPr/>
          </p:nvGrpSpPr>
          <p:grpSpPr>
            <a:xfrm>
              <a:off x="7013117" y="1556951"/>
              <a:ext cx="590060" cy="760275"/>
              <a:chOff x="1274775" y="295400"/>
              <a:chExt cx="602902" cy="776821"/>
            </a:xfrm>
          </p:grpSpPr>
          <p:sp>
            <p:nvSpPr>
              <p:cNvPr id="1364" name="Google Shape;1364;p47"/>
              <p:cNvSpPr/>
              <p:nvPr/>
            </p:nvSpPr>
            <p:spPr>
              <a:xfrm>
                <a:off x="1298677" y="309321"/>
                <a:ext cx="579000" cy="762900"/>
              </a:xfrm>
              <a:prstGeom prst="roundRect">
                <a:avLst>
                  <a:gd name="adj" fmla="val 11147"/>
                </a:avLst>
              </a:prstGeom>
              <a:solidFill>
                <a:srgbClr val="122070">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5" name="Google Shape;1365;p47"/>
              <p:cNvSpPr/>
              <p:nvPr/>
            </p:nvSpPr>
            <p:spPr>
              <a:xfrm>
                <a:off x="1274775" y="295400"/>
                <a:ext cx="579000" cy="762900"/>
              </a:xfrm>
              <a:prstGeom prst="roundRect">
                <a:avLst>
                  <a:gd name="adj" fmla="val 1114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366" name="Google Shape;1366;p47"/>
              <p:cNvGrpSpPr/>
              <p:nvPr/>
            </p:nvGrpSpPr>
            <p:grpSpPr>
              <a:xfrm>
                <a:off x="1356535" y="376084"/>
                <a:ext cx="415500" cy="615503"/>
                <a:chOff x="708910" y="369997"/>
                <a:chExt cx="415500" cy="615503"/>
              </a:xfrm>
            </p:grpSpPr>
            <p:sp>
              <p:nvSpPr>
                <p:cNvPr id="1367" name="Google Shape;1367;p47"/>
                <p:cNvSpPr/>
                <p:nvPr/>
              </p:nvSpPr>
              <p:spPr>
                <a:xfrm>
                  <a:off x="785478" y="384185"/>
                  <a:ext cx="273403" cy="328634"/>
                </a:xfrm>
                <a:custGeom>
                  <a:avLst/>
                  <a:gdLst/>
                  <a:ahLst/>
                  <a:cxnLst/>
                  <a:rect l="l" t="t" r="r" b="b"/>
                  <a:pathLst>
                    <a:path w="220043" h="264494" extrusionOk="0">
                      <a:moveTo>
                        <a:pt x="191479" y="12140"/>
                      </a:moveTo>
                      <a:cubicBezTo>
                        <a:pt x="172724" y="1183"/>
                        <a:pt x="154853" y="-3158"/>
                        <a:pt x="151573" y="2453"/>
                      </a:cubicBezTo>
                      <a:cubicBezTo>
                        <a:pt x="150468" y="4353"/>
                        <a:pt x="151175" y="7136"/>
                        <a:pt x="153318" y="10428"/>
                      </a:cubicBezTo>
                      <a:cubicBezTo>
                        <a:pt x="155792" y="14216"/>
                        <a:pt x="155505" y="19198"/>
                        <a:pt x="153219" y="23108"/>
                      </a:cubicBezTo>
                      <a:lnTo>
                        <a:pt x="137557" y="49903"/>
                      </a:lnTo>
                      <a:cubicBezTo>
                        <a:pt x="135370" y="53647"/>
                        <a:pt x="131040" y="55359"/>
                        <a:pt x="126799" y="54509"/>
                      </a:cubicBezTo>
                      <a:cubicBezTo>
                        <a:pt x="80177" y="45165"/>
                        <a:pt x="30563" y="67951"/>
                        <a:pt x="9246" y="114925"/>
                      </a:cubicBezTo>
                      <a:cubicBezTo>
                        <a:pt x="-11033" y="159614"/>
                        <a:pt x="2950" y="213978"/>
                        <a:pt x="42337" y="243270"/>
                      </a:cubicBezTo>
                      <a:cubicBezTo>
                        <a:pt x="94017" y="281718"/>
                        <a:pt x="165998" y="265956"/>
                        <a:pt x="197576" y="211924"/>
                      </a:cubicBezTo>
                      <a:cubicBezTo>
                        <a:pt x="221025" y="171797"/>
                        <a:pt x="215049" y="122668"/>
                        <a:pt x="186343" y="89312"/>
                      </a:cubicBezTo>
                      <a:cubicBezTo>
                        <a:pt x="183504" y="86020"/>
                        <a:pt x="182875" y="81371"/>
                        <a:pt x="185073" y="77615"/>
                      </a:cubicBezTo>
                      <a:lnTo>
                        <a:pt x="200713" y="50842"/>
                      </a:lnTo>
                      <a:cubicBezTo>
                        <a:pt x="202999" y="46932"/>
                        <a:pt x="207196" y="44237"/>
                        <a:pt x="211714" y="44524"/>
                      </a:cubicBezTo>
                      <a:cubicBezTo>
                        <a:pt x="215624" y="44778"/>
                        <a:pt x="218407" y="44027"/>
                        <a:pt x="219522" y="42127"/>
                      </a:cubicBezTo>
                      <a:cubicBezTo>
                        <a:pt x="222803" y="36516"/>
                        <a:pt x="210256" y="23074"/>
                        <a:pt x="191501" y="12118"/>
                      </a:cubicBez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47"/>
                <p:cNvSpPr/>
                <p:nvPr/>
              </p:nvSpPr>
              <p:spPr>
                <a:xfrm>
                  <a:off x="965326" y="412576"/>
                  <a:ext cx="28092" cy="47222"/>
                </a:xfrm>
                <a:custGeom>
                  <a:avLst/>
                  <a:gdLst/>
                  <a:ahLst/>
                  <a:cxnLst/>
                  <a:rect l="l" t="t" r="r" b="b"/>
                  <a:pathLst>
                    <a:path w="22609" h="38006" extrusionOk="0">
                      <a:moveTo>
                        <a:pt x="22609" y="0"/>
                      </a:moveTo>
                      <a:lnTo>
                        <a:pt x="0" y="38006"/>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47"/>
                <p:cNvSpPr/>
                <p:nvPr/>
              </p:nvSpPr>
              <p:spPr>
                <a:xfrm>
                  <a:off x="799363" y="562729"/>
                  <a:ext cx="235655" cy="136002"/>
                </a:xfrm>
                <a:custGeom>
                  <a:avLst/>
                  <a:gdLst/>
                  <a:ahLst/>
                  <a:cxnLst/>
                  <a:rect l="l" t="t" r="r" b="b"/>
                  <a:pathLst>
                    <a:path w="189662" h="109458" extrusionOk="0">
                      <a:moveTo>
                        <a:pt x="1119" y="0"/>
                      </a:moveTo>
                      <a:cubicBezTo>
                        <a:pt x="-4680" y="37399"/>
                        <a:pt x="12285" y="76222"/>
                        <a:pt x="46934" y="96479"/>
                      </a:cubicBezTo>
                      <a:cubicBezTo>
                        <a:pt x="92174" y="122921"/>
                        <a:pt x="150272" y="107679"/>
                        <a:pt x="176714" y="62438"/>
                      </a:cubicBezTo>
                      <a:cubicBezTo>
                        <a:pt x="188167" y="42833"/>
                        <a:pt x="191768" y="20820"/>
                        <a:pt x="188521" y="0"/>
                      </a:cubicBezTo>
                      <a:lnTo>
                        <a:pt x="1107" y="0"/>
                      </a:ln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47"/>
                <p:cNvSpPr/>
                <p:nvPr/>
              </p:nvSpPr>
              <p:spPr>
                <a:xfrm>
                  <a:off x="954770" y="580812"/>
                  <a:ext cx="34884" cy="34884"/>
                </a:xfrm>
                <a:custGeom>
                  <a:avLst/>
                  <a:gdLst/>
                  <a:ahLst/>
                  <a:cxnLst/>
                  <a:rect l="l" t="t" r="r" b="b"/>
                  <a:pathLst>
                    <a:path w="28076" h="28076" extrusionOk="0">
                      <a:moveTo>
                        <a:pt x="28077" y="14038"/>
                      </a:moveTo>
                      <a:cubicBezTo>
                        <a:pt x="28077" y="21791"/>
                        <a:pt x="21791" y="28077"/>
                        <a:pt x="14038" y="28077"/>
                      </a:cubicBezTo>
                      <a:cubicBezTo>
                        <a:pt x="6285" y="28077"/>
                        <a:pt x="0" y="21791"/>
                        <a:pt x="0" y="14038"/>
                      </a:cubicBezTo>
                      <a:cubicBezTo>
                        <a:pt x="0" y="6285"/>
                        <a:pt x="6285" y="0"/>
                        <a:pt x="14038" y="0"/>
                      </a:cubicBezTo>
                      <a:cubicBezTo>
                        <a:pt x="21791" y="0"/>
                        <a:pt x="28077" y="6285"/>
                        <a:pt x="28077" y="1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47"/>
                <p:cNvSpPr/>
                <p:nvPr/>
              </p:nvSpPr>
              <p:spPr>
                <a:xfrm>
                  <a:off x="928120" y="627312"/>
                  <a:ext cx="14875" cy="14875"/>
                </a:xfrm>
                <a:custGeom>
                  <a:avLst/>
                  <a:gdLst/>
                  <a:ahLst/>
                  <a:cxnLst/>
                  <a:rect l="l" t="t" r="r" b="b"/>
                  <a:pathLst>
                    <a:path w="11972" h="11972" extrusionOk="0">
                      <a:moveTo>
                        <a:pt x="11973" y="5987"/>
                      </a:moveTo>
                      <a:cubicBezTo>
                        <a:pt x="11973" y="9289"/>
                        <a:pt x="9289" y="11973"/>
                        <a:pt x="5986" y="11973"/>
                      </a:cubicBezTo>
                      <a:cubicBezTo>
                        <a:pt x="2684" y="11973"/>
                        <a:pt x="0" y="9289"/>
                        <a:pt x="0" y="5987"/>
                      </a:cubicBezTo>
                      <a:cubicBezTo>
                        <a:pt x="0" y="2684"/>
                        <a:pt x="2684" y="0"/>
                        <a:pt x="5986" y="0"/>
                      </a:cubicBezTo>
                      <a:cubicBezTo>
                        <a:pt x="9289" y="0"/>
                        <a:pt x="11973" y="2684"/>
                        <a:pt x="11973" y="59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47"/>
                <p:cNvSpPr/>
                <p:nvPr/>
              </p:nvSpPr>
              <p:spPr>
                <a:xfrm>
                  <a:off x="868638" y="602307"/>
                  <a:ext cx="20530" cy="20530"/>
                </a:xfrm>
                <a:custGeom>
                  <a:avLst/>
                  <a:gdLst/>
                  <a:ahLst/>
                  <a:cxnLst/>
                  <a:rect l="l" t="t" r="r" b="b"/>
                  <a:pathLst>
                    <a:path w="16523" h="16523" extrusionOk="0">
                      <a:moveTo>
                        <a:pt x="16524" y="8262"/>
                      </a:moveTo>
                      <a:cubicBezTo>
                        <a:pt x="16524" y="12825"/>
                        <a:pt x="12825" y="16523"/>
                        <a:pt x="8262" y="16523"/>
                      </a:cubicBezTo>
                      <a:cubicBezTo>
                        <a:pt x="3699" y="16523"/>
                        <a:pt x="0" y="12825"/>
                        <a:pt x="0" y="8262"/>
                      </a:cubicBezTo>
                      <a:cubicBezTo>
                        <a:pt x="0" y="3699"/>
                        <a:pt x="3699" y="0"/>
                        <a:pt x="8262" y="0"/>
                      </a:cubicBezTo>
                      <a:cubicBezTo>
                        <a:pt x="12825" y="0"/>
                        <a:pt x="16524" y="3699"/>
                        <a:pt x="16524" y="8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47"/>
                <p:cNvSpPr/>
                <p:nvPr/>
              </p:nvSpPr>
              <p:spPr>
                <a:xfrm>
                  <a:off x="1054077" y="371847"/>
                  <a:ext cx="34117" cy="34115"/>
                </a:xfrm>
                <a:custGeom>
                  <a:avLst/>
                  <a:gdLst/>
                  <a:ahLst/>
                  <a:cxnLst/>
                  <a:rect l="l" t="t" r="r" b="b"/>
                  <a:pathLst>
                    <a:path w="27458" h="27457" extrusionOk="0">
                      <a:moveTo>
                        <a:pt x="27458" y="13729"/>
                      </a:moveTo>
                      <a:cubicBezTo>
                        <a:pt x="27458" y="21317"/>
                        <a:pt x="21306" y="27458"/>
                        <a:pt x="13729" y="27458"/>
                      </a:cubicBezTo>
                      <a:cubicBezTo>
                        <a:pt x="6152" y="27458"/>
                        <a:pt x="0" y="21306"/>
                        <a:pt x="0" y="13729"/>
                      </a:cubicBezTo>
                      <a:cubicBezTo>
                        <a:pt x="0" y="6152"/>
                        <a:pt x="6152" y="0"/>
                        <a:pt x="13729" y="0"/>
                      </a:cubicBezTo>
                      <a:cubicBezTo>
                        <a:pt x="21306" y="0"/>
                        <a:pt x="27458" y="6152"/>
                        <a:pt x="27458" y="1372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47"/>
                <p:cNvSpPr/>
                <p:nvPr/>
              </p:nvSpPr>
              <p:spPr>
                <a:xfrm>
                  <a:off x="1025166" y="369997"/>
                  <a:ext cx="12323" cy="12323"/>
                </a:xfrm>
                <a:custGeom>
                  <a:avLst/>
                  <a:gdLst/>
                  <a:ahLst/>
                  <a:cxnLst/>
                  <a:rect l="l" t="t" r="r" b="b"/>
                  <a:pathLst>
                    <a:path w="9918" h="9918" extrusionOk="0">
                      <a:moveTo>
                        <a:pt x="9918" y="4959"/>
                      </a:moveTo>
                      <a:cubicBezTo>
                        <a:pt x="9918" y="7698"/>
                        <a:pt x="7698" y="9918"/>
                        <a:pt x="4959" y="9918"/>
                      </a:cubicBezTo>
                      <a:cubicBezTo>
                        <a:pt x="2220" y="9918"/>
                        <a:pt x="0" y="7698"/>
                        <a:pt x="0" y="4959"/>
                      </a:cubicBezTo>
                      <a:cubicBezTo>
                        <a:pt x="0" y="2220"/>
                        <a:pt x="2220" y="0"/>
                        <a:pt x="4959" y="0"/>
                      </a:cubicBezTo>
                      <a:cubicBezTo>
                        <a:pt x="7698" y="0"/>
                        <a:pt x="9918" y="2220"/>
                        <a:pt x="9918" y="49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47"/>
                <p:cNvSpPr/>
                <p:nvPr/>
              </p:nvSpPr>
              <p:spPr>
                <a:xfrm>
                  <a:off x="905446" y="473238"/>
                  <a:ext cx="6970" cy="534"/>
                </a:xfrm>
                <a:custGeom>
                  <a:avLst/>
                  <a:gdLst/>
                  <a:ahLst/>
                  <a:cxnLst/>
                  <a:rect l="l" t="t" r="r" b="b"/>
                  <a:pathLst>
                    <a:path w="5610" h="430" extrusionOk="0">
                      <a:moveTo>
                        <a:pt x="0" y="431"/>
                      </a:moveTo>
                      <a:cubicBezTo>
                        <a:pt x="1867" y="232"/>
                        <a:pt x="3733" y="88"/>
                        <a:pt x="5611" y="0"/>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47"/>
                <p:cNvSpPr/>
                <p:nvPr/>
              </p:nvSpPr>
              <p:spPr>
                <a:xfrm>
                  <a:off x="873079" y="476144"/>
                  <a:ext cx="18787" cy="6395"/>
                </a:xfrm>
                <a:custGeom>
                  <a:avLst/>
                  <a:gdLst/>
                  <a:ahLst/>
                  <a:cxnLst/>
                  <a:rect l="l" t="t" r="r" b="b"/>
                  <a:pathLst>
                    <a:path w="15120" h="5147" extrusionOk="0">
                      <a:moveTo>
                        <a:pt x="0" y="5147"/>
                      </a:moveTo>
                      <a:cubicBezTo>
                        <a:pt x="4882" y="2971"/>
                        <a:pt x="9941" y="1248"/>
                        <a:pt x="15121" y="0"/>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47"/>
                <p:cNvSpPr/>
                <p:nvPr/>
              </p:nvSpPr>
              <p:spPr>
                <a:xfrm>
                  <a:off x="824097" y="488839"/>
                  <a:ext cx="36998" cy="37697"/>
                </a:xfrm>
                <a:custGeom>
                  <a:avLst/>
                  <a:gdLst/>
                  <a:ahLst/>
                  <a:cxnLst/>
                  <a:rect l="l" t="t" r="r" b="b"/>
                  <a:pathLst>
                    <a:path w="29777" h="30340" extrusionOk="0">
                      <a:moveTo>
                        <a:pt x="0" y="30341"/>
                      </a:moveTo>
                      <a:cubicBezTo>
                        <a:pt x="7522" y="17462"/>
                        <a:pt x="17860" y="7246"/>
                        <a:pt x="29778" y="0"/>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78" name="Google Shape;1378;p47"/>
                <p:cNvGrpSpPr/>
                <p:nvPr/>
              </p:nvGrpSpPr>
              <p:grpSpPr>
                <a:xfrm>
                  <a:off x="708910" y="749675"/>
                  <a:ext cx="415500" cy="235825"/>
                  <a:chOff x="1995451" y="1001550"/>
                  <a:chExt cx="415500" cy="235825"/>
                </a:xfrm>
              </p:grpSpPr>
              <p:sp>
                <p:nvSpPr>
                  <p:cNvPr id="1379" name="Google Shape;1379;p47"/>
                  <p:cNvSpPr/>
                  <p:nvPr/>
                </p:nvSpPr>
                <p:spPr>
                  <a:xfrm>
                    <a:off x="2016599" y="1001550"/>
                    <a:ext cx="373435" cy="55827"/>
                  </a:xfrm>
                  <a:custGeom>
                    <a:avLst/>
                    <a:gdLst/>
                    <a:ahLst/>
                    <a:cxnLst/>
                    <a:rect l="l" t="t" r="r" b="b"/>
                    <a:pathLst>
                      <a:path w="277132" h="44931" extrusionOk="0">
                        <a:moveTo>
                          <a:pt x="254667" y="44932"/>
                        </a:moveTo>
                        <a:lnTo>
                          <a:pt x="22466" y="44932"/>
                        </a:lnTo>
                        <a:cubicBezTo>
                          <a:pt x="10062" y="44932"/>
                          <a:pt x="0" y="34869"/>
                          <a:pt x="0" y="22466"/>
                        </a:cubicBezTo>
                        <a:lnTo>
                          <a:pt x="0" y="22466"/>
                        </a:lnTo>
                        <a:cubicBezTo>
                          <a:pt x="0" y="10062"/>
                          <a:pt x="10062" y="0"/>
                          <a:pt x="22466" y="0"/>
                        </a:cubicBezTo>
                        <a:lnTo>
                          <a:pt x="254667" y="0"/>
                        </a:lnTo>
                        <a:cubicBezTo>
                          <a:pt x="267070" y="0"/>
                          <a:pt x="277133" y="10062"/>
                          <a:pt x="277133" y="22466"/>
                        </a:cubicBezTo>
                        <a:lnTo>
                          <a:pt x="277133" y="22466"/>
                        </a:lnTo>
                        <a:cubicBezTo>
                          <a:pt x="277133" y="34869"/>
                          <a:pt x="267070" y="44932"/>
                          <a:pt x="254667" y="44932"/>
                        </a:cubicBez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47"/>
                  <p:cNvSpPr/>
                  <p:nvPr/>
                </p:nvSpPr>
                <p:spPr>
                  <a:xfrm>
                    <a:off x="1995451" y="1096350"/>
                    <a:ext cx="415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1" name="Google Shape;1381;p47"/>
                  <p:cNvSpPr/>
                  <p:nvPr/>
                </p:nvSpPr>
                <p:spPr>
                  <a:xfrm>
                    <a:off x="1995451" y="1140158"/>
                    <a:ext cx="415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2" name="Google Shape;1382;p47"/>
                  <p:cNvSpPr/>
                  <p:nvPr/>
                </p:nvSpPr>
                <p:spPr>
                  <a:xfrm>
                    <a:off x="1995451" y="1183967"/>
                    <a:ext cx="415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3" name="Google Shape;1383;p47"/>
                  <p:cNvSpPr/>
                  <p:nvPr/>
                </p:nvSpPr>
                <p:spPr>
                  <a:xfrm>
                    <a:off x="1995451" y="1227775"/>
                    <a:ext cx="415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grpSp>
          <p:nvGrpSpPr>
            <p:cNvPr id="1384" name="Google Shape;1384;p47"/>
            <p:cNvGrpSpPr/>
            <p:nvPr/>
          </p:nvGrpSpPr>
          <p:grpSpPr>
            <a:xfrm>
              <a:off x="8204332" y="2865143"/>
              <a:ext cx="752530" cy="1009983"/>
              <a:chOff x="199074" y="1177586"/>
              <a:chExt cx="768908" cy="1031963"/>
            </a:xfrm>
          </p:grpSpPr>
          <p:grpSp>
            <p:nvGrpSpPr>
              <p:cNvPr id="1385" name="Google Shape;1385;p47"/>
              <p:cNvGrpSpPr/>
              <p:nvPr/>
            </p:nvGrpSpPr>
            <p:grpSpPr>
              <a:xfrm>
                <a:off x="440371" y="1492813"/>
                <a:ext cx="527610" cy="716736"/>
                <a:chOff x="984096" y="1702478"/>
                <a:chExt cx="527610" cy="716736"/>
              </a:xfrm>
            </p:grpSpPr>
            <p:sp>
              <p:nvSpPr>
                <p:cNvPr id="1386" name="Google Shape;1386;p47"/>
                <p:cNvSpPr/>
                <p:nvPr/>
              </p:nvSpPr>
              <p:spPr>
                <a:xfrm>
                  <a:off x="984096" y="1702478"/>
                  <a:ext cx="527610" cy="716736"/>
                </a:xfrm>
                <a:custGeom>
                  <a:avLst/>
                  <a:gdLst/>
                  <a:ahLst/>
                  <a:cxnLst/>
                  <a:rect l="l" t="t" r="r" b="b"/>
                  <a:pathLst>
                    <a:path w="424636" h="576850" extrusionOk="0">
                      <a:moveTo>
                        <a:pt x="0" y="576851"/>
                      </a:moveTo>
                      <a:cubicBezTo>
                        <a:pt x="0" y="576851"/>
                        <a:pt x="154267" y="-71066"/>
                        <a:pt x="404737" y="6437"/>
                      </a:cubicBezTo>
                      <a:cubicBezTo>
                        <a:pt x="478441" y="29245"/>
                        <a:pt x="341040" y="427952"/>
                        <a:pt x="97793" y="576851"/>
                      </a:cubicBezTo>
                      <a:lnTo>
                        <a:pt x="0" y="57685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87" name="Google Shape;1387;p47"/>
                <p:cNvGrpSpPr/>
                <p:nvPr/>
              </p:nvGrpSpPr>
              <p:grpSpPr>
                <a:xfrm>
                  <a:off x="1058261" y="1710468"/>
                  <a:ext cx="428626" cy="708738"/>
                  <a:chOff x="1058261" y="1710468"/>
                  <a:chExt cx="428626" cy="708738"/>
                </a:xfrm>
              </p:grpSpPr>
              <p:sp>
                <p:nvSpPr>
                  <p:cNvPr id="1388" name="Google Shape;1388;p47"/>
                  <p:cNvSpPr/>
                  <p:nvPr/>
                </p:nvSpPr>
                <p:spPr>
                  <a:xfrm>
                    <a:off x="1058261" y="1710468"/>
                    <a:ext cx="428626" cy="708738"/>
                  </a:xfrm>
                  <a:custGeom>
                    <a:avLst/>
                    <a:gdLst/>
                    <a:ahLst/>
                    <a:cxnLst/>
                    <a:rect l="l" t="t" r="r" b="b"/>
                    <a:pathLst>
                      <a:path w="344971" h="570413" extrusionOk="0">
                        <a:moveTo>
                          <a:pt x="344972" y="0"/>
                        </a:moveTo>
                        <a:cubicBezTo>
                          <a:pt x="344972" y="0"/>
                          <a:pt x="173872" y="186983"/>
                          <a:pt x="0" y="570413"/>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47"/>
                  <p:cNvSpPr/>
                  <p:nvPr/>
                </p:nvSpPr>
                <p:spPr>
                  <a:xfrm>
                    <a:off x="1365567" y="1710468"/>
                    <a:ext cx="7703" cy="146773"/>
                  </a:xfrm>
                  <a:custGeom>
                    <a:avLst/>
                    <a:gdLst/>
                    <a:ahLst/>
                    <a:cxnLst/>
                    <a:rect l="l" t="t" r="r" b="b"/>
                    <a:pathLst>
                      <a:path w="6200" h="118127" extrusionOk="0">
                        <a:moveTo>
                          <a:pt x="501" y="0"/>
                        </a:moveTo>
                        <a:cubicBezTo>
                          <a:pt x="501" y="0"/>
                          <a:pt x="-2503" y="59246"/>
                          <a:pt x="6200" y="118127"/>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47"/>
                  <p:cNvSpPr/>
                  <p:nvPr/>
                </p:nvSpPr>
                <p:spPr>
                  <a:xfrm>
                    <a:off x="1289420" y="1901514"/>
                    <a:ext cx="195396" cy="82533"/>
                  </a:xfrm>
                  <a:custGeom>
                    <a:avLst/>
                    <a:gdLst/>
                    <a:ahLst/>
                    <a:cxnLst/>
                    <a:rect l="l" t="t" r="r" b="b"/>
                    <a:pathLst>
                      <a:path w="157260" h="66425" extrusionOk="0">
                        <a:moveTo>
                          <a:pt x="157260" y="0"/>
                        </a:moveTo>
                        <a:cubicBezTo>
                          <a:pt x="157260" y="0"/>
                          <a:pt x="83821" y="48643"/>
                          <a:pt x="0" y="66425"/>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47"/>
                  <p:cNvSpPr/>
                  <p:nvPr/>
                </p:nvSpPr>
                <p:spPr>
                  <a:xfrm>
                    <a:off x="1185178" y="1901514"/>
                    <a:ext cx="37931" cy="193707"/>
                  </a:xfrm>
                  <a:custGeom>
                    <a:avLst/>
                    <a:gdLst/>
                    <a:ahLst/>
                    <a:cxnLst/>
                    <a:rect l="l" t="t" r="r" b="b"/>
                    <a:pathLst>
                      <a:path w="30528" h="155901" extrusionOk="0">
                        <a:moveTo>
                          <a:pt x="0" y="0"/>
                        </a:moveTo>
                        <a:cubicBezTo>
                          <a:pt x="0" y="0"/>
                          <a:pt x="6981" y="63653"/>
                          <a:pt x="30529" y="155902"/>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47"/>
                  <p:cNvSpPr/>
                  <p:nvPr/>
                </p:nvSpPr>
                <p:spPr>
                  <a:xfrm>
                    <a:off x="1154688" y="2169959"/>
                    <a:ext cx="197015" cy="50313"/>
                  </a:xfrm>
                  <a:custGeom>
                    <a:avLst/>
                    <a:gdLst/>
                    <a:ahLst/>
                    <a:cxnLst/>
                    <a:rect l="l" t="t" r="r" b="b"/>
                    <a:pathLst>
                      <a:path w="158563" h="40493" extrusionOk="0">
                        <a:moveTo>
                          <a:pt x="158563" y="0"/>
                        </a:moveTo>
                        <a:cubicBezTo>
                          <a:pt x="158563" y="0"/>
                          <a:pt x="72820" y="40856"/>
                          <a:pt x="0" y="40491"/>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93" name="Google Shape;1393;p47"/>
              <p:cNvGrpSpPr/>
              <p:nvPr/>
            </p:nvGrpSpPr>
            <p:grpSpPr>
              <a:xfrm>
                <a:off x="199074" y="1177586"/>
                <a:ext cx="491421" cy="1031963"/>
                <a:chOff x="335274" y="830586"/>
                <a:chExt cx="491421" cy="1031963"/>
              </a:xfrm>
            </p:grpSpPr>
            <p:sp>
              <p:nvSpPr>
                <p:cNvPr id="1394" name="Google Shape;1394;p47"/>
                <p:cNvSpPr/>
                <p:nvPr/>
              </p:nvSpPr>
              <p:spPr>
                <a:xfrm>
                  <a:off x="335274" y="830586"/>
                  <a:ext cx="491421" cy="1031963"/>
                </a:xfrm>
                <a:custGeom>
                  <a:avLst/>
                  <a:gdLst/>
                  <a:ahLst/>
                  <a:cxnLst/>
                  <a:rect l="l" t="t" r="r" b="b"/>
                  <a:pathLst>
                    <a:path w="395510" h="830554" extrusionOk="0">
                      <a:moveTo>
                        <a:pt x="41406" y="830555"/>
                      </a:moveTo>
                      <a:cubicBezTo>
                        <a:pt x="41406" y="830555"/>
                        <a:pt x="-24467" y="589297"/>
                        <a:pt x="9960" y="501554"/>
                      </a:cubicBezTo>
                      <a:cubicBezTo>
                        <a:pt x="44388" y="413812"/>
                        <a:pt x="83068" y="421555"/>
                        <a:pt x="121604" y="282210"/>
                      </a:cubicBezTo>
                      <a:cubicBezTo>
                        <a:pt x="160140" y="142854"/>
                        <a:pt x="273209" y="-21012"/>
                        <a:pt x="343566" y="2216"/>
                      </a:cubicBezTo>
                      <a:cubicBezTo>
                        <a:pt x="413924" y="25444"/>
                        <a:pt x="303716" y="297695"/>
                        <a:pt x="314926" y="378976"/>
                      </a:cubicBezTo>
                      <a:cubicBezTo>
                        <a:pt x="326137" y="460268"/>
                        <a:pt x="401873" y="483485"/>
                        <a:pt x="395081" y="560911"/>
                      </a:cubicBezTo>
                      <a:cubicBezTo>
                        <a:pt x="388299" y="638326"/>
                        <a:pt x="277804" y="830555"/>
                        <a:pt x="277804" y="830555"/>
                      </a:cubicBezTo>
                      <a:lnTo>
                        <a:pt x="41406" y="83055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95" name="Google Shape;1395;p47"/>
                <p:cNvGrpSpPr/>
                <p:nvPr/>
              </p:nvGrpSpPr>
              <p:grpSpPr>
                <a:xfrm>
                  <a:off x="410382" y="833337"/>
                  <a:ext cx="394502" cy="1029210"/>
                  <a:chOff x="410382" y="833337"/>
                  <a:chExt cx="394502" cy="1029210"/>
                </a:xfrm>
              </p:grpSpPr>
              <p:sp>
                <p:nvSpPr>
                  <p:cNvPr id="1396" name="Google Shape;1396;p47"/>
                  <p:cNvSpPr/>
                  <p:nvPr/>
                </p:nvSpPr>
                <p:spPr>
                  <a:xfrm>
                    <a:off x="505933" y="833337"/>
                    <a:ext cx="256038" cy="1029210"/>
                  </a:xfrm>
                  <a:custGeom>
                    <a:avLst/>
                    <a:gdLst/>
                    <a:ahLst/>
                    <a:cxnLst/>
                    <a:rect l="l" t="t" r="r" b="b"/>
                    <a:pathLst>
                      <a:path w="206067" h="828338" extrusionOk="0">
                        <a:moveTo>
                          <a:pt x="206067" y="0"/>
                        </a:moveTo>
                        <a:cubicBezTo>
                          <a:pt x="135345" y="107248"/>
                          <a:pt x="-11035" y="487387"/>
                          <a:pt x="661" y="828339"/>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47"/>
                  <p:cNvSpPr/>
                  <p:nvPr/>
                </p:nvSpPr>
                <p:spPr>
                  <a:xfrm>
                    <a:off x="655729" y="846579"/>
                    <a:ext cx="40072" cy="212343"/>
                  </a:xfrm>
                  <a:custGeom>
                    <a:avLst/>
                    <a:gdLst/>
                    <a:ahLst/>
                    <a:cxnLst/>
                    <a:rect l="l" t="t" r="r" b="b"/>
                    <a:pathLst>
                      <a:path w="32251" h="170900" extrusionOk="0">
                        <a:moveTo>
                          <a:pt x="32252" y="0"/>
                        </a:moveTo>
                        <a:lnTo>
                          <a:pt x="0" y="170901"/>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47"/>
                  <p:cNvSpPr/>
                  <p:nvPr/>
                </p:nvSpPr>
                <p:spPr>
                  <a:xfrm>
                    <a:off x="619345" y="948682"/>
                    <a:ext cx="168580" cy="213977"/>
                  </a:xfrm>
                  <a:custGeom>
                    <a:avLst/>
                    <a:gdLst/>
                    <a:ahLst/>
                    <a:cxnLst/>
                    <a:rect l="l" t="t" r="r" b="b"/>
                    <a:pathLst>
                      <a:path w="135678" h="172215" extrusionOk="0">
                        <a:moveTo>
                          <a:pt x="135678" y="0"/>
                        </a:moveTo>
                        <a:cubicBezTo>
                          <a:pt x="135678" y="0"/>
                          <a:pt x="34869" y="116095"/>
                          <a:pt x="0" y="172215"/>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47"/>
                  <p:cNvSpPr/>
                  <p:nvPr/>
                </p:nvSpPr>
                <p:spPr>
                  <a:xfrm>
                    <a:off x="563973" y="983476"/>
                    <a:ext cx="9760" cy="340988"/>
                  </a:xfrm>
                  <a:custGeom>
                    <a:avLst/>
                    <a:gdLst/>
                    <a:ahLst/>
                    <a:cxnLst/>
                    <a:rect l="l" t="t" r="r" b="b"/>
                    <a:pathLst>
                      <a:path w="7855" h="274437" extrusionOk="0">
                        <a:moveTo>
                          <a:pt x="7855" y="0"/>
                        </a:moveTo>
                        <a:cubicBezTo>
                          <a:pt x="7855" y="0"/>
                          <a:pt x="-9199" y="115454"/>
                          <a:pt x="6949" y="274438"/>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47"/>
                  <p:cNvSpPr/>
                  <p:nvPr/>
                </p:nvSpPr>
                <p:spPr>
                  <a:xfrm>
                    <a:off x="524630" y="1240145"/>
                    <a:ext cx="204590" cy="324808"/>
                  </a:xfrm>
                  <a:custGeom>
                    <a:avLst/>
                    <a:gdLst/>
                    <a:ahLst/>
                    <a:cxnLst/>
                    <a:rect l="l" t="t" r="r" b="b"/>
                    <a:pathLst>
                      <a:path w="164660" h="261415" extrusionOk="0">
                        <a:moveTo>
                          <a:pt x="164660" y="0"/>
                        </a:moveTo>
                        <a:cubicBezTo>
                          <a:pt x="164660" y="0"/>
                          <a:pt x="84175" y="138351"/>
                          <a:pt x="0" y="261415"/>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47"/>
                  <p:cNvSpPr/>
                  <p:nvPr/>
                </p:nvSpPr>
                <p:spPr>
                  <a:xfrm>
                    <a:off x="410382" y="1347390"/>
                    <a:ext cx="103667" cy="306254"/>
                  </a:xfrm>
                  <a:custGeom>
                    <a:avLst/>
                    <a:gdLst/>
                    <a:ahLst/>
                    <a:cxnLst/>
                    <a:rect l="l" t="t" r="r" b="b"/>
                    <a:pathLst>
                      <a:path w="83434" h="246482" extrusionOk="0">
                        <a:moveTo>
                          <a:pt x="0" y="0"/>
                        </a:moveTo>
                        <a:cubicBezTo>
                          <a:pt x="0" y="0"/>
                          <a:pt x="24851" y="121364"/>
                          <a:pt x="83435" y="246483"/>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47"/>
                  <p:cNvSpPr/>
                  <p:nvPr/>
                </p:nvSpPr>
                <p:spPr>
                  <a:xfrm>
                    <a:off x="506700" y="1444531"/>
                    <a:ext cx="298184" cy="320910"/>
                  </a:xfrm>
                  <a:custGeom>
                    <a:avLst/>
                    <a:gdLst/>
                    <a:ahLst/>
                    <a:cxnLst/>
                    <a:rect l="l" t="t" r="r" b="b"/>
                    <a:pathLst>
                      <a:path w="239987" h="258278" extrusionOk="0">
                        <a:moveTo>
                          <a:pt x="239988" y="0"/>
                        </a:moveTo>
                        <a:cubicBezTo>
                          <a:pt x="239988" y="0"/>
                          <a:pt x="115432" y="176766"/>
                          <a:pt x="0" y="258279"/>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403" name="Google Shape;1403;p47"/>
            <p:cNvGrpSpPr/>
            <p:nvPr/>
          </p:nvGrpSpPr>
          <p:grpSpPr>
            <a:xfrm>
              <a:off x="5902361" y="2094933"/>
              <a:ext cx="1272025" cy="1780133"/>
              <a:chOff x="2016590" y="2072490"/>
              <a:chExt cx="1299709" cy="1818875"/>
            </a:xfrm>
          </p:grpSpPr>
          <p:sp>
            <p:nvSpPr>
              <p:cNvPr id="1404" name="Google Shape;1404;p47"/>
              <p:cNvSpPr/>
              <p:nvPr/>
            </p:nvSpPr>
            <p:spPr>
              <a:xfrm>
                <a:off x="2016590" y="2072490"/>
                <a:ext cx="1126813" cy="1817779"/>
              </a:xfrm>
              <a:custGeom>
                <a:avLst/>
                <a:gdLst/>
                <a:ahLst/>
                <a:cxnLst/>
                <a:rect l="l" t="t" r="r" b="b"/>
                <a:pathLst>
                  <a:path w="906892" h="1463001" extrusionOk="0">
                    <a:moveTo>
                      <a:pt x="810656" y="1463001"/>
                    </a:moveTo>
                    <a:lnTo>
                      <a:pt x="316575" y="1463001"/>
                    </a:lnTo>
                    <a:cubicBezTo>
                      <a:pt x="254038" y="1463001"/>
                      <a:pt x="195046" y="1407919"/>
                      <a:pt x="184807" y="1339970"/>
                    </a:cubicBezTo>
                    <a:lnTo>
                      <a:pt x="1525" y="123032"/>
                    </a:lnTo>
                    <a:cubicBezTo>
                      <a:pt x="-8714" y="55082"/>
                      <a:pt x="33688" y="0"/>
                      <a:pt x="96237" y="0"/>
                    </a:cubicBezTo>
                    <a:lnTo>
                      <a:pt x="590317" y="0"/>
                    </a:lnTo>
                    <a:cubicBezTo>
                      <a:pt x="652855" y="0"/>
                      <a:pt x="711846" y="55082"/>
                      <a:pt x="722085" y="123032"/>
                    </a:cubicBezTo>
                    <a:lnTo>
                      <a:pt x="905368" y="1339970"/>
                    </a:lnTo>
                    <a:cubicBezTo>
                      <a:pt x="915606" y="1407919"/>
                      <a:pt x="873204" y="1463001"/>
                      <a:pt x="810656" y="146300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47"/>
              <p:cNvSpPr/>
              <p:nvPr/>
            </p:nvSpPr>
            <p:spPr>
              <a:xfrm>
                <a:off x="2078060" y="2073573"/>
                <a:ext cx="1137176" cy="1817792"/>
              </a:xfrm>
              <a:custGeom>
                <a:avLst/>
                <a:gdLst/>
                <a:ahLst/>
                <a:cxnLst/>
                <a:rect l="l" t="t" r="r" b="b"/>
                <a:pathLst>
                  <a:path w="915232" h="1463012" extrusionOk="0">
                    <a:moveTo>
                      <a:pt x="842654" y="1463012"/>
                    </a:moveTo>
                    <a:lnTo>
                      <a:pt x="292906" y="1463012"/>
                    </a:lnTo>
                    <a:cubicBezTo>
                      <a:pt x="245743" y="1463012"/>
                      <a:pt x="201254" y="1421472"/>
                      <a:pt x="193533" y="1370222"/>
                    </a:cubicBezTo>
                    <a:lnTo>
                      <a:pt x="1149" y="92790"/>
                    </a:lnTo>
                    <a:cubicBezTo>
                      <a:pt x="-6571" y="41541"/>
                      <a:pt x="25416" y="0"/>
                      <a:pt x="72578" y="0"/>
                    </a:cubicBezTo>
                    <a:lnTo>
                      <a:pt x="622326" y="0"/>
                    </a:lnTo>
                    <a:cubicBezTo>
                      <a:pt x="669489" y="0"/>
                      <a:pt x="713978" y="41541"/>
                      <a:pt x="721699" y="92790"/>
                    </a:cubicBezTo>
                    <a:lnTo>
                      <a:pt x="914082" y="1370222"/>
                    </a:lnTo>
                    <a:cubicBezTo>
                      <a:pt x="921803" y="1421472"/>
                      <a:pt x="889827" y="1463012"/>
                      <a:pt x="842654" y="146301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47"/>
              <p:cNvSpPr/>
              <p:nvPr/>
            </p:nvSpPr>
            <p:spPr>
              <a:xfrm>
                <a:off x="2123937" y="2122801"/>
                <a:ext cx="1045282" cy="1719244"/>
              </a:xfrm>
              <a:custGeom>
                <a:avLst/>
                <a:gdLst/>
                <a:ahLst/>
                <a:cxnLst/>
                <a:rect l="l" t="t" r="r" b="b"/>
                <a:pathLst>
                  <a:path w="841273" h="1383697" extrusionOk="0">
                    <a:moveTo>
                      <a:pt x="591328" y="0"/>
                    </a:moveTo>
                    <a:lnTo>
                      <a:pt x="506291" y="0"/>
                    </a:lnTo>
                    <a:cubicBezTo>
                      <a:pt x="493788" y="0"/>
                      <a:pt x="484256" y="9211"/>
                      <a:pt x="483130" y="22366"/>
                    </a:cubicBezTo>
                    <a:lnTo>
                      <a:pt x="483130" y="22366"/>
                    </a:lnTo>
                    <a:cubicBezTo>
                      <a:pt x="481517" y="41298"/>
                      <a:pt x="467810" y="54541"/>
                      <a:pt x="449818" y="54541"/>
                    </a:cubicBezTo>
                    <a:lnTo>
                      <a:pt x="199503" y="54541"/>
                    </a:lnTo>
                    <a:cubicBezTo>
                      <a:pt x="181510" y="54541"/>
                      <a:pt x="163816" y="41298"/>
                      <a:pt x="156504" y="22366"/>
                    </a:cubicBezTo>
                    <a:lnTo>
                      <a:pt x="156504" y="22366"/>
                    </a:lnTo>
                    <a:cubicBezTo>
                      <a:pt x="151423" y="9200"/>
                      <a:pt x="139108" y="0"/>
                      <a:pt x="126605" y="0"/>
                    </a:cubicBezTo>
                    <a:lnTo>
                      <a:pt x="41569" y="0"/>
                    </a:lnTo>
                    <a:cubicBezTo>
                      <a:pt x="14552" y="0"/>
                      <a:pt x="-3761" y="23791"/>
                      <a:pt x="658" y="53138"/>
                    </a:cubicBezTo>
                    <a:lnTo>
                      <a:pt x="193041" y="1330559"/>
                    </a:lnTo>
                    <a:cubicBezTo>
                      <a:pt x="197459" y="1359906"/>
                      <a:pt x="222940" y="1383697"/>
                      <a:pt x="249957" y="1383697"/>
                    </a:cubicBezTo>
                    <a:lnTo>
                      <a:pt x="799704" y="1383697"/>
                    </a:lnTo>
                    <a:cubicBezTo>
                      <a:pt x="826721" y="1383697"/>
                      <a:pt x="845034" y="1359906"/>
                      <a:pt x="840616" y="1330559"/>
                    </a:cubicBezTo>
                    <a:lnTo>
                      <a:pt x="648232" y="53138"/>
                    </a:lnTo>
                    <a:cubicBezTo>
                      <a:pt x="643814" y="23791"/>
                      <a:pt x="618333" y="0"/>
                      <a:pt x="59131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47"/>
              <p:cNvSpPr/>
              <p:nvPr/>
            </p:nvSpPr>
            <p:spPr>
              <a:xfrm>
                <a:off x="2123937" y="2122801"/>
                <a:ext cx="825559" cy="199814"/>
              </a:xfrm>
              <a:custGeom>
                <a:avLst/>
                <a:gdLst/>
                <a:ahLst/>
                <a:cxnLst/>
                <a:rect l="l" t="t" r="r" b="b"/>
                <a:pathLst>
                  <a:path w="664434" h="160816" extrusionOk="0">
                    <a:moveTo>
                      <a:pt x="648243" y="53138"/>
                    </a:moveTo>
                    <a:cubicBezTo>
                      <a:pt x="643825" y="23791"/>
                      <a:pt x="618344" y="0"/>
                      <a:pt x="591328" y="0"/>
                    </a:cubicBezTo>
                    <a:lnTo>
                      <a:pt x="506291" y="0"/>
                    </a:lnTo>
                    <a:cubicBezTo>
                      <a:pt x="493788" y="0"/>
                      <a:pt x="484256" y="9211"/>
                      <a:pt x="483130" y="22366"/>
                    </a:cubicBezTo>
                    <a:cubicBezTo>
                      <a:pt x="481517" y="41298"/>
                      <a:pt x="467810" y="54541"/>
                      <a:pt x="449818" y="54541"/>
                    </a:cubicBezTo>
                    <a:lnTo>
                      <a:pt x="199503" y="54541"/>
                    </a:lnTo>
                    <a:cubicBezTo>
                      <a:pt x="181510" y="54541"/>
                      <a:pt x="163816" y="41298"/>
                      <a:pt x="156504" y="22366"/>
                    </a:cubicBezTo>
                    <a:cubicBezTo>
                      <a:pt x="151423" y="9200"/>
                      <a:pt x="139119" y="0"/>
                      <a:pt x="126605" y="0"/>
                    </a:cubicBezTo>
                    <a:lnTo>
                      <a:pt x="41569" y="0"/>
                    </a:lnTo>
                    <a:cubicBezTo>
                      <a:pt x="14552" y="0"/>
                      <a:pt x="-3761" y="23791"/>
                      <a:pt x="658" y="53138"/>
                    </a:cubicBezTo>
                    <a:lnTo>
                      <a:pt x="16872" y="160817"/>
                    </a:lnTo>
                    <a:lnTo>
                      <a:pt x="664435" y="160817"/>
                    </a:lnTo>
                    <a:lnTo>
                      <a:pt x="648221" y="5313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47"/>
              <p:cNvSpPr/>
              <p:nvPr/>
            </p:nvSpPr>
            <p:spPr>
              <a:xfrm>
                <a:off x="2408725" y="2135661"/>
                <a:ext cx="24046" cy="25772"/>
              </a:xfrm>
              <a:custGeom>
                <a:avLst/>
                <a:gdLst/>
                <a:ahLst/>
                <a:cxnLst/>
                <a:rect l="l" t="t" r="r" b="b"/>
                <a:pathLst>
                  <a:path w="19353" h="20742" extrusionOk="0">
                    <a:moveTo>
                      <a:pt x="19225" y="10372"/>
                    </a:moveTo>
                    <a:cubicBezTo>
                      <a:pt x="20087" y="16104"/>
                      <a:pt x="16508" y="20743"/>
                      <a:pt x="11239" y="20743"/>
                    </a:cubicBezTo>
                    <a:cubicBezTo>
                      <a:pt x="5971" y="20743"/>
                      <a:pt x="990" y="16093"/>
                      <a:pt x="128" y="10372"/>
                    </a:cubicBezTo>
                    <a:cubicBezTo>
                      <a:pt x="-734" y="4639"/>
                      <a:pt x="2845" y="0"/>
                      <a:pt x="8114" y="0"/>
                    </a:cubicBezTo>
                    <a:cubicBezTo>
                      <a:pt x="13382" y="0"/>
                      <a:pt x="18363" y="4650"/>
                      <a:pt x="19225" y="103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47"/>
              <p:cNvSpPr/>
              <p:nvPr/>
            </p:nvSpPr>
            <p:spPr>
              <a:xfrm>
                <a:off x="2447211" y="2138553"/>
                <a:ext cx="185408" cy="19981"/>
              </a:xfrm>
              <a:custGeom>
                <a:avLst/>
                <a:gdLst/>
                <a:ahLst/>
                <a:cxnLst/>
                <a:rect l="l" t="t" r="r" b="b"/>
                <a:pathLst>
                  <a:path w="149222" h="16081" extrusionOk="0">
                    <a:moveTo>
                      <a:pt x="142925" y="16081"/>
                    </a:moveTo>
                    <a:lnTo>
                      <a:pt x="8716" y="16081"/>
                    </a:lnTo>
                    <a:cubicBezTo>
                      <a:pt x="4629" y="16081"/>
                      <a:pt x="775" y="12481"/>
                      <a:pt x="101" y="8041"/>
                    </a:cubicBezTo>
                    <a:lnTo>
                      <a:pt x="101" y="8041"/>
                    </a:lnTo>
                    <a:cubicBezTo>
                      <a:pt x="-573" y="3601"/>
                      <a:pt x="2199" y="0"/>
                      <a:pt x="6297" y="0"/>
                    </a:cubicBezTo>
                    <a:lnTo>
                      <a:pt x="140506" y="0"/>
                    </a:lnTo>
                    <a:cubicBezTo>
                      <a:pt x="144593" y="0"/>
                      <a:pt x="148448" y="3601"/>
                      <a:pt x="149121" y="8041"/>
                    </a:cubicBezTo>
                    <a:lnTo>
                      <a:pt x="149121" y="8041"/>
                    </a:lnTo>
                    <a:cubicBezTo>
                      <a:pt x="149795" y="12481"/>
                      <a:pt x="147023" y="16081"/>
                      <a:pt x="142925" y="160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47"/>
              <p:cNvSpPr/>
              <p:nvPr/>
            </p:nvSpPr>
            <p:spPr>
              <a:xfrm>
                <a:off x="2044202" y="2272502"/>
                <a:ext cx="73638" cy="339698"/>
              </a:xfrm>
              <a:custGeom>
                <a:avLst/>
                <a:gdLst/>
                <a:ahLst/>
                <a:cxnLst/>
                <a:rect l="l" t="t" r="r" b="b"/>
                <a:pathLst>
                  <a:path w="59266" h="273399" extrusionOk="0">
                    <a:moveTo>
                      <a:pt x="50221" y="273399"/>
                    </a:moveTo>
                    <a:lnTo>
                      <a:pt x="50221" y="273399"/>
                    </a:lnTo>
                    <a:cubicBezTo>
                      <a:pt x="44345" y="273399"/>
                      <a:pt x="38801" y="268219"/>
                      <a:pt x="37840" y="261835"/>
                    </a:cubicBezTo>
                    <a:lnTo>
                      <a:pt x="143" y="11564"/>
                    </a:lnTo>
                    <a:cubicBezTo>
                      <a:pt x="-818" y="5180"/>
                      <a:pt x="3169" y="0"/>
                      <a:pt x="9045" y="0"/>
                    </a:cubicBezTo>
                    <a:lnTo>
                      <a:pt x="9045" y="0"/>
                    </a:lnTo>
                    <a:cubicBezTo>
                      <a:pt x="14921" y="0"/>
                      <a:pt x="20466" y="5180"/>
                      <a:pt x="21427" y="11564"/>
                    </a:cubicBezTo>
                    <a:lnTo>
                      <a:pt x="59124" y="261835"/>
                    </a:lnTo>
                    <a:cubicBezTo>
                      <a:pt x="60085" y="268219"/>
                      <a:pt x="56097" y="273399"/>
                      <a:pt x="50221" y="273399"/>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47"/>
              <p:cNvSpPr/>
              <p:nvPr/>
            </p:nvSpPr>
            <p:spPr>
              <a:xfrm>
                <a:off x="2102642" y="2660544"/>
                <a:ext cx="48044" cy="169842"/>
              </a:xfrm>
              <a:custGeom>
                <a:avLst/>
                <a:gdLst/>
                <a:ahLst/>
                <a:cxnLst/>
                <a:rect l="l" t="t" r="r" b="b"/>
                <a:pathLst>
                  <a:path w="38667" h="136694" extrusionOk="0">
                    <a:moveTo>
                      <a:pt x="29633" y="136694"/>
                    </a:moveTo>
                    <a:lnTo>
                      <a:pt x="29633" y="136694"/>
                    </a:lnTo>
                    <a:cubicBezTo>
                      <a:pt x="23757" y="136694"/>
                      <a:pt x="18213" y="131514"/>
                      <a:pt x="17252" y="125130"/>
                    </a:cubicBezTo>
                    <a:lnTo>
                      <a:pt x="143" y="11564"/>
                    </a:lnTo>
                    <a:cubicBezTo>
                      <a:pt x="-818" y="5180"/>
                      <a:pt x="3169" y="0"/>
                      <a:pt x="9045" y="0"/>
                    </a:cubicBezTo>
                    <a:lnTo>
                      <a:pt x="9045" y="0"/>
                    </a:lnTo>
                    <a:cubicBezTo>
                      <a:pt x="14921" y="0"/>
                      <a:pt x="20466" y="5180"/>
                      <a:pt x="21427" y="11564"/>
                    </a:cubicBezTo>
                    <a:lnTo>
                      <a:pt x="38525" y="125130"/>
                    </a:lnTo>
                    <a:cubicBezTo>
                      <a:pt x="39486" y="131514"/>
                      <a:pt x="35498" y="136694"/>
                      <a:pt x="29622" y="136694"/>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47"/>
              <p:cNvSpPr/>
              <p:nvPr/>
            </p:nvSpPr>
            <p:spPr>
              <a:xfrm>
                <a:off x="2177409" y="2249444"/>
                <a:ext cx="68000" cy="1372"/>
              </a:xfrm>
              <a:custGeom>
                <a:avLst/>
                <a:gdLst/>
                <a:ahLst/>
                <a:cxnLst/>
                <a:rect l="l" t="t" r="r" b="b"/>
                <a:pathLst>
                  <a:path w="54728" h="1104" extrusionOk="0">
                    <a:moveTo>
                      <a:pt x="0" y="0"/>
                    </a:moveTo>
                    <a:lnTo>
                      <a:pt x="54729"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47"/>
              <p:cNvSpPr/>
              <p:nvPr/>
            </p:nvSpPr>
            <p:spPr>
              <a:xfrm>
                <a:off x="2180083" y="2267388"/>
                <a:ext cx="67986" cy="1372"/>
              </a:xfrm>
              <a:custGeom>
                <a:avLst/>
                <a:gdLst/>
                <a:ahLst/>
                <a:cxnLst/>
                <a:rect l="l" t="t" r="r" b="b"/>
                <a:pathLst>
                  <a:path w="54717" h="1104" extrusionOk="0">
                    <a:moveTo>
                      <a:pt x="0" y="0"/>
                    </a:moveTo>
                    <a:lnTo>
                      <a:pt x="54717"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47"/>
              <p:cNvSpPr/>
              <p:nvPr/>
            </p:nvSpPr>
            <p:spPr>
              <a:xfrm>
                <a:off x="2182742" y="2285333"/>
                <a:ext cx="68000" cy="1372"/>
              </a:xfrm>
              <a:custGeom>
                <a:avLst/>
                <a:gdLst/>
                <a:ahLst/>
                <a:cxnLst/>
                <a:rect l="l" t="t" r="r" b="b"/>
                <a:pathLst>
                  <a:path w="54728" h="1104" extrusionOk="0">
                    <a:moveTo>
                      <a:pt x="0" y="0"/>
                    </a:moveTo>
                    <a:lnTo>
                      <a:pt x="54728"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47"/>
              <p:cNvSpPr/>
              <p:nvPr/>
            </p:nvSpPr>
            <p:spPr>
              <a:xfrm>
                <a:off x="2182659" y="2573123"/>
                <a:ext cx="1133618" cy="1002587"/>
              </a:xfrm>
              <a:custGeom>
                <a:avLst/>
                <a:gdLst/>
                <a:ahLst/>
                <a:cxnLst/>
                <a:rect l="l" t="t" r="r" b="b"/>
                <a:pathLst>
                  <a:path w="912369" h="806911" extrusionOk="0">
                    <a:moveTo>
                      <a:pt x="441926" y="0"/>
                    </a:moveTo>
                    <a:cubicBezTo>
                      <a:pt x="307231" y="0"/>
                      <a:pt x="266927" y="45693"/>
                      <a:pt x="266927" y="45693"/>
                    </a:cubicBezTo>
                    <a:cubicBezTo>
                      <a:pt x="266927" y="45693"/>
                      <a:pt x="226623" y="0"/>
                      <a:pt x="91928" y="0"/>
                    </a:cubicBezTo>
                    <a:lnTo>
                      <a:pt x="0" y="0"/>
                    </a:lnTo>
                    <a:lnTo>
                      <a:pt x="118028" y="783672"/>
                    </a:lnTo>
                    <a:cubicBezTo>
                      <a:pt x="172591" y="786257"/>
                      <a:pt x="209006" y="796705"/>
                      <a:pt x="232168" y="806911"/>
                    </a:cubicBezTo>
                    <a:lnTo>
                      <a:pt x="301686" y="806911"/>
                    </a:lnTo>
                    <a:cubicBezTo>
                      <a:pt x="328371" y="795159"/>
                      <a:pt x="372562" y="783042"/>
                      <a:pt x="441926" y="783042"/>
                    </a:cubicBezTo>
                    <a:lnTo>
                      <a:pt x="891892" y="783042"/>
                    </a:lnTo>
                    <a:cubicBezTo>
                      <a:pt x="903202" y="783042"/>
                      <a:pt x="912370" y="773875"/>
                      <a:pt x="912370" y="762565"/>
                    </a:cubicBezTo>
                    <a:lnTo>
                      <a:pt x="912370" y="0"/>
                    </a:lnTo>
                    <a:lnTo>
                      <a:pt x="44191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47"/>
              <p:cNvSpPr/>
              <p:nvPr/>
            </p:nvSpPr>
            <p:spPr>
              <a:xfrm>
                <a:off x="2176230" y="2530474"/>
                <a:ext cx="1140068" cy="1015631"/>
              </a:xfrm>
              <a:custGeom>
                <a:avLst/>
                <a:gdLst/>
                <a:ahLst/>
                <a:cxnLst/>
                <a:rect l="l" t="t" r="r" b="b"/>
                <a:pathLst>
                  <a:path w="917560" h="817409" extrusionOk="0">
                    <a:moveTo>
                      <a:pt x="447106" y="0"/>
                    </a:moveTo>
                    <a:cubicBezTo>
                      <a:pt x="312411" y="0"/>
                      <a:pt x="272107" y="45694"/>
                      <a:pt x="272107" y="45694"/>
                    </a:cubicBezTo>
                    <a:cubicBezTo>
                      <a:pt x="272107" y="45694"/>
                      <a:pt x="231804" y="0"/>
                      <a:pt x="97108" y="0"/>
                    </a:cubicBezTo>
                    <a:lnTo>
                      <a:pt x="0" y="0"/>
                    </a:lnTo>
                    <a:lnTo>
                      <a:pt x="117995" y="783473"/>
                    </a:lnTo>
                    <a:cubicBezTo>
                      <a:pt x="183514" y="785925"/>
                      <a:pt x="223851" y="799588"/>
                      <a:pt x="246692" y="811296"/>
                    </a:cubicBezTo>
                    <a:cubicBezTo>
                      <a:pt x="262608" y="819447"/>
                      <a:pt x="281595" y="819447"/>
                      <a:pt x="297511" y="811296"/>
                    </a:cubicBezTo>
                    <a:cubicBezTo>
                      <a:pt x="322694" y="798395"/>
                      <a:pt x="369050" y="783054"/>
                      <a:pt x="447106" y="783054"/>
                    </a:cubicBezTo>
                    <a:lnTo>
                      <a:pt x="917561" y="783054"/>
                    </a:lnTo>
                    <a:lnTo>
                      <a:pt x="917561" y="11"/>
                    </a:lnTo>
                    <a:lnTo>
                      <a:pt x="447106" y="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47"/>
              <p:cNvSpPr/>
              <p:nvPr/>
            </p:nvSpPr>
            <p:spPr>
              <a:xfrm>
                <a:off x="2176230" y="2530474"/>
                <a:ext cx="338079" cy="1015637"/>
              </a:xfrm>
              <a:custGeom>
                <a:avLst/>
                <a:gdLst/>
                <a:ahLst/>
                <a:cxnLst/>
                <a:rect l="l" t="t" r="r" b="b"/>
                <a:pathLst>
                  <a:path w="272096" h="817414" extrusionOk="0">
                    <a:moveTo>
                      <a:pt x="97108" y="0"/>
                    </a:moveTo>
                    <a:lnTo>
                      <a:pt x="0" y="0"/>
                    </a:lnTo>
                    <a:lnTo>
                      <a:pt x="117995" y="783473"/>
                    </a:lnTo>
                    <a:cubicBezTo>
                      <a:pt x="183514" y="785925"/>
                      <a:pt x="223851" y="799588"/>
                      <a:pt x="246692" y="811296"/>
                    </a:cubicBezTo>
                    <a:cubicBezTo>
                      <a:pt x="254645" y="815372"/>
                      <a:pt x="263370" y="817415"/>
                      <a:pt x="272096" y="817415"/>
                    </a:cubicBezTo>
                    <a:lnTo>
                      <a:pt x="272096" y="45705"/>
                    </a:lnTo>
                    <a:cubicBezTo>
                      <a:pt x="272096" y="45705"/>
                      <a:pt x="231792" y="11"/>
                      <a:pt x="97098" y="1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47"/>
              <p:cNvSpPr/>
              <p:nvPr/>
            </p:nvSpPr>
            <p:spPr>
              <a:xfrm>
                <a:off x="2164578" y="2453061"/>
                <a:ext cx="349758" cy="1029703"/>
              </a:xfrm>
              <a:custGeom>
                <a:avLst/>
                <a:gdLst/>
                <a:ahLst/>
                <a:cxnLst/>
                <a:rect l="l" t="t" r="r" b="b"/>
                <a:pathLst>
                  <a:path w="281495" h="828735" extrusionOk="0">
                    <a:moveTo>
                      <a:pt x="106497" y="0"/>
                    </a:moveTo>
                    <a:lnTo>
                      <a:pt x="0" y="0"/>
                    </a:lnTo>
                    <a:lnTo>
                      <a:pt x="117962" y="783285"/>
                    </a:lnTo>
                    <a:cubicBezTo>
                      <a:pt x="243268" y="785837"/>
                      <a:pt x="281495" y="828736"/>
                      <a:pt x="281495" y="828736"/>
                    </a:cubicBezTo>
                    <a:lnTo>
                      <a:pt x="281495" y="45694"/>
                    </a:lnTo>
                    <a:cubicBezTo>
                      <a:pt x="281495" y="45694"/>
                      <a:pt x="241192" y="0"/>
                      <a:pt x="10649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47"/>
              <p:cNvSpPr/>
              <p:nvPr/>
            </p:nvSpPr>
            <p:spPr>
              <a:xfrm>
                <a:off x="2513961" y="2453061"/>
                <a:ext cx="801975" cy="1029703"/>
              </a:xfrm>
              <a:custGeom>
                <a:avLst/>
                <a:gdLst/>
                <a:ahLst/>
                <a:cxnLst/>
                <a:rect l="l" t="t" r="r" b="b"/>
                <a:pathLst>
                  <a:path w="645453" h="828735" extrusionOk="0">
                    <a:moveTo>
                      <a:pt x="174999" y="0"/>
                    </a:moveTo>
                    <a:cubicBezTo>
                      <a:pt x="40304" y="0"/>
                      <a:pt x="0" y="45694"/>
                      <a:pt x="0" y="45694"/>
                    </a:cubicBezTo>
                    <a:lnTo>
                      <a:pt x="0" y="828736"/>
                    </a:lnTo>
                    <a:cubicBezTo>
                      <a:pt x="0" y="828736"/>
                      <a:pt x="40304" y="783043"/>
                      <a:pt x="174999" y="783043"/>
                    </a:cubicBezTo>
                    <a:lnTo>
                      <a:pt x="645454" y="783043"/>
                    </a:lnTo>
                    <a:lnTo>
                      <a:pt x="645454" y="0"/>
                    </a:lnTo>
                    <a:lnTo>
                      <a:pt x="174999"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47"/>
              <p:cNvSpPr/>
              <p:nvPr/>
            </p:nvSpPr>
            <p:spPr>
              <a:xfrm>
                <a:off x="2599861" y="3441918"/>
                <a:ext cx="715970" cy="14903"/>
              </a:xfrm>
              <a:custGeom>
                <a:avLst/>
                <a:gdLst/>
                <a:ahLst/>
                <a:cxnLst/>
                <a:rect l="l" t="t" r="r" b="b"/>
                <a:pathLst>
                  <a:path w="576233" h="11994" extrusionOk="0">
                    <a:moveTo>
                      <a:pt x="0" y="11995"/>
                    </a:moveTo>
                    <a:cubicBezTo>
                      <a:pt x="25989" y="5158"/>
                      <a:pt x="60571" y="0"/>
                      <a:pt x="105779" y="0"/>
                    </a:cubicBezTo>
                    <a:lnTo>
                      <a:pt x="576234"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47"/>
              <p:cNvSpPr/>
              <p:nvPr/>
            </p:nvSpPr>
            <p:spPr>
              <a:xfrm>
                <a:off x="2599861" y="3462852"/>
                <a:ext cx="715970" cy="14903"/>
              </a:xfrm>
              <a:custGeom>
                <a:avLst/>
                <a:gdLst/>
                <a:ahLst/>
                <a:cxnLst/>
                <a:rect l="l" t="t" r="r" b="b"/>
                <a:pathLst>
                  <a:path w="576233" h="11994" extrusionOk="0">
                    <a:moveTo>
                      <a:pt x="0" y="11995"/>
                    </a:moveTo>
                    <a:cubicBezTo>
                      <a:pt x="25989" y="5158"/>
                      <a:pt x="60571" y="0"/>
                      <a:pt x="105779" y="0"/>
                    </a:cubicBezTo>
                    <a:lnTo>
                      <a:pt x="576234"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47"/>
              <p:cNvSpPr/>
              <p:nvPr/>
            </p:nvSpPr>
            <p:spPr>
              <a:xfrm>
                <a:off x="2599861" y="3483785"/>
                <a:ext cx="715970" cy="14903"/>
              </a:xfrm>
              <a:custGeom>
                <a:avLst/>
                <a:gdLst/>
                <a:ahLst/>
                <a:cxnLst/>
                <a:rect l="l" t="t" r="r" b="b"/>
                <a:pathLst>
                  <a:path w="576233" h="11994" extrusionOk="0">
                    <a:moveTo>
                      <a:pt x="0" y="11995"/>
                    </a:moveTo>
                    <a:cubicBezTo>
                      <a:pt x="25989" y="5158"/>
                      <a:pt x="60571" y="0"/>
                      <a:pt x="105779" y="0"/>
                    </a:cubicBezTo>
                    <a:lnTo>
                      <a:pt x="576234"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47"/>
              <p:cNvSpPr/>
              <p:nvPr/>
            </p:nvSpPr>
            <p:spPr>
              <a:xfrm>
                <a:off x="2697687" y="2551792"/>
                <a:ext cx="479678" cy="1372"/>
              </a:xfrm>
              <a:custGeom>
                <a:avLst/>
                <a:gdLst/>
                <a:ahLst/>
                <a:cxnLst/>
                <a:rect l="l" t="t" r="r" b="b"/>
                <a:pathLst>
                  <a:path w="386059" h="1104" extrusionOk="0">
                    <a:moveTo>
                      <a:pt x="0" y="0"/>
                    </a:moveTo>
                    <a:lnTo>
                      <a:pt x="38606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47"/>
              <p:cNvSpPr/>
              <p:nvPr/>
            </p:nvSpPr>
            <p:spPr>
              <a:xfrm>
                <a:off x="2697687" y="2614976"/>
                <a:ext cx="479678" cy="1372"/>
              </a:xfrm>
              <a:custGeom>
                <a:avLst/>
                <a:gdLst/>
                <a:ahLst/>
                <a:cxnLst/>
                <a:rect l="l" t="t" r="r" b="b"/>
                <a:pathLst>
                  <a:path w="386059" h="1104" extrusionOk="0">
                    <a:moveTo>
                      <a:pt x="0" y="0"/>
                    </a:moveTo>
                    <a:lnTo>
                      <a:pt x="38606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47"/>
              <p:cNvSpPr/>
              <p:nvPr/>
            </p:nvSpPr>
            <p:spPr>
              <a:xfrm>
                <a:off x="2697687" y="2678173"/>
                <a:ext cx="479678" cy="1372"/>
              </a:xfrm>
              <a:custGeom>
                <a:avLst/>
                <a:gdLst/>
                <a:ahLst/>
                <a:cxnLst/>
                <a:rect l="l" t="t" r="r" b="b"/>
                <a:pathLst>
                  <a:path w="386059" h="1104" extrusionOk="0">
                    <a:moveTo>
                      <a:pt x="0" y="0"/>
                    </a:moveTo>
                    <a:lnTo>
                      <a:pt x="38606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47"/>
              <p:cNvSpPr/>
              <p:nvPr/>
            </p:nvSpPr>
            <p:spPr>
              <a:xfrm>
                <a:off x="2180055" y="2551792"/>
                <a:ext cx="173121" cy="1372"/>
              </a:xfrm>
              <a:custGeom>
                <a:avLst/>
                <a:gdLst/>
                <a:ahLst/>
                <a:cxnLst/>
                <a:rect l="l" t="t" r="r" b="b"/>
                <a:pathLst>
                  <a:path w="139333" h="1104" extrusionOk="0">
                    <a:moveTo>
                      <a:pt x="0" y="0"/>
                    </a:moveTo>
                    <a:lnTo>
                      <a:pt x="139334"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47"/>
              <p:cNvSpPr/>
              <p:nvPr/>
            </p:nvSpPr>
            <p:spPr>
              <a:xfrm>
                <a:off x="2188487" y="2614976"/>
                <a:ext cx="164682" cy="1372"/>
              </a:xfrm>
              <a:custGeom>
                <a:avLst/>
                <a:gdLst/>
                <a:ahLst/>
                <a:cxnLst/>
                <a:rect l="l" t="t" r="r" b="b"/>
                <a:pathLst>
                  <a:path w="132541" h="1104" extrusionOk="0">
                    <a:moveTo>
                      <a:pt x="0" y="0"/>
                    </a:moveTo>
                    <a:lnTo>
                      <a:pt x="132541"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47"/>
              <p:cNvSpPr/>
              <p:nvPr/>
            </p:nvSpPr>
            <p:spPr>
              <a:xfrm>
                <a:off x="2197946" y="2678173"/>
                <a:ext cx="155213" cy="1372"/>
              </a:xfrm>
              <a:custGeom>
                <a:avLst/>
                <a:gdLst/>
                <a:ahLst/>
                <a:cxnLst/>
                <a:rect l="l" t="t" r="r" b="b"/>
                <a:pathLst>
                  <a:path w="124920" h="1104" extrusionOk="0">
                    <a:moveTo>
                      <a:pt x="0" y="0"/>
                    </a:moveTo>
                    <a:lnTo>
                      <a:pt x="12492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47"/>
              <p:cNvSpPr/>
              <p:nvPr/>
            </p:nvSpPr>
            <p:spPr>
              <a:xfrm>
                <a:off x="2257949" y="3073083"/>
                <a:ext cx="95144" cy="1372"/>
              </a:xfrm>
              <a:custGeom>
                <a:avLst/>
                <a:gdLst/>
                <a:ahLst/>
                <a:cxnLst/>
                <a:rect l="l" t="t" r="r" b="b"/>
                <a:pathLst>
                  <a:path w="76575" h="1104" extrusionOk="0">
                    <a:moveTo>
                      <a:pt x="0" y="0"/>
                    </a:moveTo>
                    <a:lnTo>
                      <a:pt x="76576"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47"/>
              <p:cNvSpPr/>
              <p:nvPr/>
            </p:nvSpPr>
            <p:spPr>
              <a:xfrm>
                <a:off x="2269176" y="3136267"/>
                <a:ext cx="83905" cy="1372"/>
              </a:xfrm>
              <a:custGeom>
                <a:avLst/>
                <a:gdLst/>
                <a:ahLst/>
                <a:cxnLst/>
                <a:rect l="l" t="t" r="r" b="b"/>
                <a:pathLst>
                  <a:path w="67529" h="1104" extrusionOk="0">
                    <a:moveTo>
                      <a:pt x="0" y="0"/>
                    </a:moveTo>
                    <a:lnTo>
                      <a:pt x="6753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47"/>
              <p:cNvSpPr/>
              <p:nvPr/>
            </p:nvSpPr>
            <p:spPr>
              <a:xfrm>
                <a:off x="2276401" y="3199465"/>
                <a:ext cx="76672" cy="1372"/>
              </a:xfrm>
              <a:custGeom>
                <a:avLst/>
                <a:gdLst/>
                <a:ahLst/>
                <a:cxnLst/>
                <a:rect l="l" t="t" r="r" b="b"/>
                <a:pathLst>
                  <a:path w="61708" h="1104" extrusionOk="0">
                    <a:moveTo>
                      <a:pt x="0" y="0"/>
                    </a:moveTo>
                    <a:lnTo>
                      <a:pt x="61709"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47"/>
              <p:cNvSpPr/>
              <p:nvPr/>
            </p:nvSpPr>
            <p:spPr>
              <a:xfrm>
                <a:off x="2697687" y="3179711"/>
                <a:ext cx="479678" cy="1372"/>
              </a:xfrm>
              <a:custGeom>
                <a:avLst/>
                <a:gdLst/>
                <a:ahLst/>
                <a:cxnLst/>
                <a:rect l="l" t="t" r="r" b="b"/>
                <a:pathLst>
                  <a:path w="386059" h="1104" extrusionOk="0">
                    <a:moveTo>
                      <a:pt x="0" y="0"/>
                    </a:moveTo>
                    <a:lnTo>
                      <a:pt x="38606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47"/>
              <p:cNvSpPr/>
              <p:nvPr/>
            </p:nvSpPr>
            <p:spPr>
              <a:xfrm>
                <a:off x="2697687" y="3242894"/>
                <a:ext cx="479678" cy="1372"/>
              </a:xfrm>
              <a:custGeom>
                <a:avLst/>
                <a:gdLst/>
                <a:ahLst/>
                <a:cxnLst/>
                <a:rect l="l" t="t" r="r" b="b"/>
                <a:pathLst>
                  <a:path w="386059" h="1104" extrusionOk="0">
                    <a:moveTo>
                      <a:pt x="0" y="0"/>
                    </a:moveTo>
                    <a:lnTo>
                      <a:pt x="38606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47"/>
              <p:cNvSpPr/>
              <p:nvPr/>
            </p:nvSpPr>
            <p:spPr>
              <a:xfrm>
                <a:off x="2697687" y="3306091"/>
                <a:ext cx="479678" cy="1372"/>
              </a:xfrm>
              <a:custGeom>
                <a:avLst/>
                <a:gdLst/>
                <a:ahLst/>
                <a:cxnLst/>
                <a:rect l="l" t="t" r="r" b="b"/>
                <a:pathLst>
                  <a:path w="386059" h="1104" extrusionOk="0">
                    <a:moveTo>
                      <a:pt x="0" y="0"/>
                    </a:moveTo>
                    <a:lnTo>
                      <a:pt x="38606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47"/>
              <p:cNvSpPr/>
              <p:nvPr/>
            </p:nvSpPr>
            <p:spPr>
              <a:xfrm>
                <a:off x="2697687" y="2735435"/>
                <a:ext cx="315614" cy="377547"/>
              </a:xfrm>
              <a:custGeom>
                <a:avLst/>
                <a:gdLst/>
                <a:ahLst/>
                <a:cxnLst/>
                <a:rect l="l" t="t" r="r" b="b"/>
                <a:pathLst>
                  <a:path w="254015" h="303861" extrusionOk="0">
                    <a:moveTo>
                      <a:pt x="0" y="0"/>
                    </a:moveTo>
                    <a:lnTo>
                      <a:pt x="254015" y="0"/>
                    </a:lnTo>
                    <a:lnTo>
                      <a:pt x="254015" y="303862"/>
                    </a:lnTo>
                    <a:lnTo>
                      <a:pt x="0" y="30386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47"/>
              <p:cNvSpPr/>
              <p:nvPr/>
            </p:nvSpPr>
            <p:spPr>
              <a:xfrm>
                <a:off x="2736469" y="3470310"/>
                <a:ext cx="112766" cy="173163"/>
              </a:xfrm>
              <a:custGeom>
                <a:avLst/>
                <a:gdLst/>
                <a:ahLst/>
                <a:cxnLst/>
                <a:rect l="l" t="t" r="r" b="b"/>
                <a:pathLst>
                  <a:path w="90757" h="139367" extrusionOk="0">
                    <a:moveTo>
                      <a:pt x="90758" y="139367"/>
                    </a:moveTo>
                    <a:lnTo>
                      <a:pt x="45384" y="110727"/>
                    </a:lnTo>
                    <a:lnTo>
                      <a:pt x="0" y="139367"/>
                    </a:lnTo>
                    <a:lnTo>
                      <a:pt x="0" y="0"/>
                    </a:lnTo>
                    <a:lnTo>
                      <a:pt x="90758" y="0"/>
                    </a:lnTo>
                    <a:lnTo>
                      <a:pt x="90758" y="13936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47"/>
              <p:cNvSpPr/>
              <p:nvPr/>
            </p:nvSpPr>
            <p:spPr>
              <a:xfrm>
                <a:off x="2207103" y="2735435"/>
                <a:ext cx="146045" cy="280687"/>
              </a:xfrm>
              <a:custGeom>
                <a:avLst/>
                <a:gdLst/>
                <a:ahLst/>
                <a:cxnLst/>
                <a:rect l="l" t="t" r="r" b="b"/>
                <a:pathLst>
                  <a:path w="117541" h="225905" extrusionOk="0">
                    <a:moveTo>
                      <a:pt x="0" y="0"/>
                    </a:moveTo>
                    <a:lnTo>
                      <a:pt x="34019" y="225906"/>
                    </a:lnTo>
                    <a:lnTo>
                      <a:pt x="117542" y="225906"/>
                    </a:lnTo>
                    <a:lnTo>
                      <a:pt x="117542"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8" name="Google Shape;1438;p47"/>
            <p:cNvGrpSpPr/>
            <p:nvPr/>
          </p:nvGrpSpPr>
          <p:grpSpPr>
            <a:xfrm>
              <a:off x="5498329" y="2562511"/>
              <a:ext cx="830566" cy="1312577"/>
              <a:chOff x="440387" y="2383739"/>
              <a:chExt cx="848642" cy="1341143"/>
            </a:xfrm>
          </p:grpSpPr>
          <p:grpSp>
            <p:nvGrpSpPr>
              <p:cNvPr id="1439" name="Google Shape;1439;p47"/>
              <p:cNvGrpSpPr/>
              <p:nvPr/>
            </p:nvGrpSpPr>
            <p:grpSpPr>
              <a:xfrm>
                <a:off x="440387" y="2830398"/>
                <a:ext cx="551541" cy="894484"/>
                <a:chOff x="358337" y="2148192"/>
                <a:chExt cx="551541" cy="894484"/>
              </a:xfrm>
            </p:grpSpPr>
            <p:sp>
              <p:nvSpPr>
                <p:cNvPr id="1440" name="Google Shape;1440;p47"/>
                <p:cNvSpPr/>
                <p:nvPr/>
              </p:nvSpPr>
              <p:spPr>
                <a:xfrm>
                  <a:off x="358337" y="2148192"/>
                  <a:ext cx="551541" cy="894484"/>
                </a:xfrm>
                <a:custGeom>
                  <a:avLst/>
                  <a:gdLst/>
                  <a:ahLst/>
                  <a:cxnLst/>
                  <a:rect l="l" t="t" r="r" b="b"/>
                  <a:pathLst>
                    <a:path w="443896" h="719907" extrusionOk="0">
                      <a:moveTo>
                        <a:pt x="312703" y="719908"/>
                      </a:moveTo>
                      <a:cubicBezTo>
                        <a:pt x="312703" y="719908"/>
                        <a:pt x="117525" y="582474"/>
                        <a:pt x="70097" y="450507"/>
                      </a:cubicBezTo>
                      <a:cubicBezTo>
                        <a:pt x="27861" y="332976"/>
                        <a:pt x="104215" y="342353"/>
                        <a:pt x="61891" y="228014"/>
                      </a:cubicBezTo>
                      <a:cubicBezTo>
                        <a:pt x="19566" y="113675"/>
                        <a:pt x="-30126" y="18953"/>
                        <a:pt x="23144" y="1236"/>
                      </a:cubicBezTo>
                      <a:cubicBezTo>
                        <a:pt x="130867" y="-34583"/>
                        <a:pt x="443896" y="719908"/>
                        <a:pt x="443896" y="719908"/>
                      </a:cubicBezTo>
                      <a:lnTo>
                        <a:pt x="312692" y="71990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41" name="Google Shape;1441;p47"/>
                <p:cNvGrpSpPr/>
                <p:nvPr/>
              </p:nvGrpSpPr>
              <p:grpSpPr>
                <a:xfrm>
                  <a:off x="379729" y="2152906"/>
                  <a:ext cx="473406" cy="889752"/>
                  <a:chOff x="379729" y="2152906"/>
                  <a:chExt cx="473406" cy="889752"/>
                </a:xfrm>
              </p:grpSpPr>
              <p:sp>
                <p:nvSpPr>
                  <p:cNvPr id="1442" name="Google Shape;1442;p47"/>
                  <p:cNvSpPr/>
                  <p:nvPr/>
                </p:nvSpPr>
                <p:spPr>
                  <a:xfrm>
                    <a:off x="379729" y="2152906"/>
                    <a:ext cx="473406" cy="889752"/>
                  </a:xfrm>
                  <a:custGeom>
                    <a:avLst/>
                    <a:gdLst/>
                    <a:ahLst/>
                    <a:cxnLst/>
                    <a:rect l="l" t="t" r="r" b="b"/>
                    <a:pathLst>
                      <a:path w="381011" h="716098" extrusionOk="0">
                        <a:moveTo>
                          <a:pt x="0" y="0"/>
                        </a:moveTo>
                        <a:cubicBezTo>
                          <a:pt x="0" y="0"/>
                          <a:pt x="186530" y="394321"/>
                          <a:pt x="381012" y="716098"/>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47"/>
                  <p:cNvSpPr/>
                  <p:nvPr/>
                </p:nvSpPr>
                <p:spPr>
                  <a:xfrm>
                    <a:off x="458787" y="2185890"/>
                    <a:ext cx="34487" cy="198016"/>
                  </a:xfrm>
                  <a:custGeom>
                    <a:avLst/>
                    <a:gdLst/>
                    <a:ahLst/>
                    <a:cxnLst/>
                    <a:rect l="l" t="t" r="r" b="b"/>
                    <a:pathLst>
                      <a:path w="27756" h="159369" extrusionOk="0">
                        <a:moveTo>
                          <a:pt x="0" y="0"/>
                        </a:moveTo>
                        <a:lnTo>
                          <a:pt x="27756" y="15937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47"/>
                  <p:cNvSpPr/>
                  <p:nvPr/>
                </p:nvSpPr>
                <p:spPr>
                  <a:xfrm>
                    <a:off x="417030" y="2383694"/>
                    <a:ext cx="180574" cy="202436"/>
                  </a:xfrm>
                  <a:custGeom>
                    <a:avLst/>
                    <a:gdLst/>
                    <a:ahLst/>
                    <a:cxnLst/>
                    <a:rect l="l" t="t" r="r" b="b"/>
                    <a:pathLst>
                      <a:path w="145331" h="162926" extrusionOk="0">
                        <a:moveTo>
                          <a:pt x="0" y="0"/>
                        </a:moveTo>
                        <a:lnTo>
                          <a:pt x="145331" y="162926"/>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47"/>
                  <p:cNvSpPr/>
                  <p:nvPr/>
                </p:nvSpPr>
                <p:spPr>
                  <a:xfrm>
                    <a:off x="617687" y="2424396"/>
                    <a:ext cx="59875" cy="310316"/>
                  </a:xfrm>
                  <a:custGeom>
                    <a:avLst/>
                    <a:gdLst/>
                    <a:ahLst/>
                    <a:cxnLst/>
                    <a:rect l="l" t="t" r="r" b="b"/>
                    <a:pathLst>
                      <a:path w="48189" h="249751" extrusionOk="0">
                        <a:moveTo>
                          <a:pt x="0" y="0"/>
                        </a:moveTo>
                        <a:lnTo>
                          <a:pt x="48190" y="249752"/>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47"/>
                  <p:cNvSpPr/>
                  <p:nvPr/>
                </p:nvSpPr>
                <p:spPr>
                  <a:xfrm>
                    <a:off x="430026" y="2609766"/>
                    <a:ext cx="311071" cy="240107"/>
                  </a:xfrm>
                  <a:custGeom>
                    <a:avLst/>
                    <a:gdLst/>
                    <a:ahLst/>
                    <a:cxnLst/>
                    <a:rect l="l" t="t" r="r" b="b"/>
                    <a:pathLst>
                      <a:path w="250359" h="193245" extrusionOk="0">
                        <a:moveTo>
                          <a:pt x="0" y="0"/>
                        </a:moveTo>
                        <a:lnTo>
                          <a:pt x="250359" y="193245"/>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47"/>
                  <p:cNvSpPr/>
                  <p:nvPr/>
                </p:nvSpPr>
                <p:spPr>
                  <a:xfrm>
                    <a:off x="770897" y="2729691"/>
                    <a:ext cx="46385" cy="252993"/>
                  </a:xfrm>
                  <a:custGeom>
                    <a:avLst/>
                    <a:gdLst/>
                    <a:ahLst/>
                    <a:cxnLst/>
                    <a:rect l="l" t="t" r="r" b="b"/>
                    <a:pathLst>
                      <a:path w="37332" h="203616" extrusionOk="0">
                        <a:moveTo>
                          <a:pt x="0" y="0"/>
                        </a:moveTo>
                        <a:lnTo>
                          <a:pt x="37332" y="203616"/>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48" name="Google Shape;1448;p47"/>
              <p:cNvGrpSpPr/>
              <p:nvPr/>
            </p:nvGrpSpPr>
            <p:grpSpPr>
              <a:xfrm>
                <a:off x="603841" y="2383739"/>
                <a:ext cx="685188" cy="1341143"/>
                <a:chOff x="922941" y="3034139"/>
                <a:chExt cx="685188" cy="1341143"/>
              </a:xfrm>
            </p:grpSpPr>
            <p:sp>
              <p:nvSpPr>
                <p:cNvPr id="1449" name="Google Shape;1449;p47"/>
                <p:cNvSpPr/>
                <p:nvPr/>
              </p:nvSpPr>
              <p:spPr>
                <a:xfrm>
                  <a:off x="922941" y="3034139"/>
                  <a:ext cx="685188" cy="1341143"/>
                </a:xfrm>
                <a:custGeom>
                  <a:avLst/>
                  <a:gdLst/>
                  <a:ahLst/>
                  <a:cxnLst/>
                  <a:rect l="l" t="t" r="r" b="b"/>
                  <a:pathLst>
                    <a:path w="551459" h="1079391" extrusionOk="0">
                      <a:moveTo>
                        <a:pt x="551460" y="1079391"/>
                      </a:moveTo>
                      <a:cubicBezTo>
                        <a:pt x="551460" y="1079391"/>
                        <a:pt x="514779" y="726036"/>
                        <a:pt x="491849" y="557510"/>
                      </a:cubicBezTo>
                      <a:cubicBezTo>
                        <a:pt x="468919" y="388984"/>
                        <a:pt x="278612" y="388984"/>
                        <a:pt x="241932" y="262882"/>
                      </a:cubicBezTo>
                      <a:cubicBezTo>
                        <a:pt x="205251" y="136780"/>
                        <a:pt x="145629" y="-16846"/>
                        <a:pt x="49338" y="1500"/>
                      </a:cubicBezTo>
                      <a:cubicBezTo>
                        <a:pt x="-46964" y="19846"/>
                        <a:pt x="17241" y="196391"/>
                        <a:pt x="76851" y="352303"/>
                      </a:cubicBezTo>
                      <a:cubicBezTo>
                        <a:pt x="136462" y="508216"/>
                        <a:pt x="88924" y="539694"/>
                        <a:pt x="87168" y="660682"/>
                      </a:cubicBezTo>
                      <a:cubicBezTo>
                        <a:pt x="85445" y="779340"/>
                        <a:pt x="207537" y="840673"/>
                        <a:pt x="225883" y="900284"/>
                      </a:cubicBezTo>
                      <a:cubicBezTo>
                        <a:pt x="244229" y="959894"/>
                        <a:pt x="246515" y="990235"/>
                        <a:pt x="296958" y="1079391"/>
                      </a:cubicBezTo>
                      <a:lnTo>
                        <a:pt x="551460" y="107939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50" name="Google Shape;1450;p47"/>
                <p:cNvGrpSpPr/>
                <p:nvPr/>
              </p:nvGrpSpPr>
              <p:grpSpPr>
                <a:xfrm>
                  <a:off x="925162" y="3036001"/>
                  <a:ext cx="626643" cy="1339280"/>
                  <a:chOff x="925162" y="3036001"/>
                  <a:chExt cx="626643" cy="1339280"/>
                </a:xfrm>
              </p:grpSpPr>
              <p:sp>
                <p:nvSpPr>
                  <p:cNvPr id="1451" name="Google Shape;1451;p47"/>
                  <p:cNvSpPr/>
                  <p:nvPr/>
                </p:nvSpPr>
                <p:spPr>
                  <a:xfrm>
                    <a:off x="984178" y="3036001"/>
                    <a:ext cx="478594" cy="1339280"/>
                  </a:xfrm>
                  <a:custGeom>
                    <a:avLst/>
                    <a:gdLst/>
                    <a:ahLst/>
                    <a:cxnLst/>
                    <a:rect l="l" t="t" r="r" b="b"/>
                    <a:pathLst>
                      <a:path w="385186" h="1077891" extrusionOk="0">
                        <a:moveTo>
                          <a:pt x="0" y="0"/>
                        </a:moveTo>
                        <a:cubicBezTo>
                          <a:pt x="0" y="0"/>
                          <a:pt x="331883" y="678059"/>
                          <a:pt x="385187" y="1077892"/>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47"/>
                  <p:cNvSpPr/>
                  <p:nvPr/>
                </p:nvSpPr>
                <p:spPr>
                  <a:xfrm>
                    <a:off x="925162" y="3102310"/>
                    <a:ext cx="157107" cy="145016"/>
                  </a:xfrm>
                  <a:custGeom>
                    <a:avLst/>
                    <a:gdLst/>
                    <a:ahLst/>
                    <a:cxnLst/>
                    <a:rect l="l" t="t" r="r" b="b"/>
                    <a:pathLst>
                      <a:path w="126444" h="116713" extrusionOk="0">
                        <a:moveTo>
                          <a:pt x="0" y="0"/>
                        </a:moveTo>
                        <a:cubicBezTo>
                          <a:pt x="0" y="0"/>
                          <a:pt x="86693" y="61002"/>
                          <a:pt x="126444" y="116714"/>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47"/>
                  <p:cNvSpPr/>
                  <p:nvPr/>
                </p:nvSpPr>
                <p:spPr>
                  <a:xfrm>
                    <a:off x="1142213" y="3149784"/>
                    <a:ext cx="5745" cy="234988"/>
                  </a:xfrm>
                  <a:custGeom>
                    <a:avLst/>
                    <a:gdLst/>
                    <a:ahLst/>
                    <a:cxnLst/>
                    <a:rect l="l" t="t" r="r" b="b"/>
                    <a:pathLst>
                      <a:path w="4624" h="189125" extrusionOk="0">
                        <a:moveTo>
                          <a:pt x="0" y="0"/>
                        </a:moveTo>
                        <a:cubicBezTo>
                          <a:pt x="0" y="0"/>
                          <a:pt x="10404" y="115112"/>
                          <a:pt x="0" y="189125"/>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47"/>
                  <p:cNvSpPr/>
                  <p:nvPr/>
                </p:nvSpPr>
                <p:spPr>
                  <a:xfrm>
                    <a:off x="981053" y="3371400"/>
                    <a:ext cx="214567" cy="140199"/>
                  </a:xfrm>
                  <a:custGeom>
                    <a:avLst/>
                    <a:gdLst/>
                    <a:ahLst/>
                    <a:cxnLst/>
                    <a:rect l="l" t="t" r="r" b="b"/>
                    <a:pathLst>
                      <a:path w="172690" h="112836" extrusionOk="0">
                        <a:moveTo>
                          <a:pt x="0" y="0"/>
                        </a:moveTo>
                        <a:cubicBezTo>
                          <a:pt x="0" y="0"/>
                          <a:pt x="96954" y="65420"/>
                          <a:pt x="172690" y="112836"/>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47"/>
                  <p:cNvSpPr/>
                  <p:nvPr/>
                </p:nvSpPr>
                <p:spPr>
                  <a:xfrm>
                    <a:off x="1252392" y="3417668"/>
                    <a:ext cx="5385" cy="237238"/>
                  </a:xfrm>
                  <a:custGeom>
                    <a:avLst/>
                    <a:gdLst/>
                    <a:ahLst/>
                    <a:cxnLst/>
                    <a:rect l="l" t="t" r="r" b="b"/>
                    <a:pathLst>
                      <a:path w="4334" h="190936" extrusionOk="0">
                        <a:moveTo>
                          <a:pt x="0" y="0"/>
                        </a:moveTo>
                        <a:cubicBezTo>
                          <a:pt x="0" y="0"/>
                          <a:pt x="9753" y="95529"/>
                          <a:pt x="0" y="190936"/>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47"/>
                  <p:cNvSpPr/>
                  <p:nvPr/>
                </p:nvSpPr>
                <p:spPr>
                  <a:xfrm>
                    <a:off x="1054601" y="3616994"/>
                    <a:ext cx="259113" cy="202407"/>
                  </a:xfrm>
                  <a:custGeom>
                    <a:avLst/>
                    <a:gdLst/>
                    <a:ahLst/>
                    <a:cxnLst/>
                    <a:rect l="l" t="t" r="r" b="b"/>
                    <a:pathLst>
                      <a:path w="208542" h="162903" extrusionOk="0">
                        <a:moveTo>
                          <a:pt x="0" y="0"/>
                        </a:moveTo>
                        <a:cubicBezTo>
                          <a:pt x="0" y="0"/>
                          <a:pt x="117873" y="74543"/>
                          <a:pt x="208543" y="162904"/>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47"/>
                  <p:cNvSpPr/>
                  <p:nvPr/>
                </p:nvSpPr>
                <p:spPr>
                  <a:xfrm>
                    <a:off x="1375484" y="3536153"/>
                    <a:ext cx="29842" cy="469976"/>
                  </a:xfrm>
                  <a:custGeom>
                    <a:avLst/>
                    <a:gdLst/>
                    <a:ahLst/>
                    <a:cxnLst/>
                    <a:rect l="l" t="t" r="r" b="b"/>
                    <a:pathLst>
                      <a:path w="24018" h="378250" extrusionOk="0">
                        <a:moveTo>
                          <a:pt x="22289" y="0"/>
                        </a:moveTo>
                        <a:cubicBezTo>
                          <a:pt x="22289" y="0"/>
                          <a:pt x="33246" y="228601"/>
                          <a:pt x="0" y="378251"/>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47"/>
                  <p:cNvSpPr/>
                  <p:nvPr/>
                </p:nvSpPr>
                <p:spPr>
                  <a:xfrm>
                    <a:off x="1031131" y="3854157"/>
                    <a:ext cx="386948" cy="300174"/>
                  </a:xfrm>
                  <a:custGeom>
                    <a:avLst/>
                    <a:gdLst/>
                    <a:ahLst/>
                    <a:cxnLst/>
                    <a:rect l="l" t="t" r="r" b="b"/>
                    <a:pathLst>
                      <a:path w="311427" h="241589" extrusionOk="0">
                        <a:moveTo>
                          <a:pt x="0" y="0"/>
                        </a:moveTo>
                        <a:cubicBezTo>
                          <a:pt x="0" y="0"/>
                          <a:pt x="227352" y="153008"/>
                          <a:pt x="311428" y="241590"/>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47"/>
                  <p:cNvSpPr/>
                  <p:nvPr/>
                </p:nvSpPr>
                <p:spPr>
                  <a:xfrm>
                    <a:off x="1450869" y="3871005"/>
                    <a:ext cx="100936" cy="431961"/>
                  </a:xfrm>
                  <a:custGeom>
                    <a:avLst/>
                    <a:gdLst/>
                    <a:ahLst/>
                    <a:cxnLst/>
                    <a:rect l="l" t="t" r="r" b="b"/>
                    <a:pathLst>
                      <a:path w="81236" h="347655" extrusionOk="0">
                        <a:moveTo>
                          <a:pt x="81237" y="0"/>
                        </a:moveTo>
                        <a:cubicBezTo>
                          <a:pt x="81237" y="0"/>
                          <a:pt x="32086" y="273819"/>
                          <a:pt x="0" y="347655"/>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460" name="Google Shape;1460;p47"/>
            <p:cNvGrpSpPr/>
            <p:nvPr/>
          </p:nvGrpSpPr>
          <p:grpSpPr>
            <a:xfrm>
              <a:off x="7071696" y="2776415"/>
              <a:ext cx="472659" cy="653543"/>
              <a:chOff x="6474600" y="1433625"/>
              <a:chExt cx="482946" cy="667766"/>
            </a:xfrm>
          </p:grpSpPr>
          <p:sp>
            <p:nvSpPr>
              <p:cNvPr id="1461" name="Google Shape;1461;p47"/>
              <p:cNvSpPr/>
              <p:nvPr/>
            </p:nvSpPr>
            <p:spPr>
              <a:xfrm>
                <a:off x="6493746" y="1445591"/>
                <a:ext cx="463800" cy="655800"/>
              </a:xfrm>
              <a:prstGeom prst="roundRect">
                <a:avLst>
                  <a:gd name="adj" fmla="val 11147"/>
                </a:avLst>
              </a:prstGeom>
              <a:solidFill>
                <a:srgbClr val="122070">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62" name="Google Shape;1462;p47"/>
              <p:cNvSpPr/>
              <p:nvPr/>
            </p:nvSpPr>
            <p:spPr>
              <a:xfrm>
                <a:off x="6474600" y="1433625"/>
                <a:ext cx="463800" cy="655800"/>
              </a:xfrm>
              <a:prstGeom prst="roundRect">
                <a:avLst>
                  <a:gd name="adj" fmla="val 1114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463" name="Google Shape;1463;p47"/>
              <p:cNvGrpSpPr/>
              <p:nvPr/>
            </p:nvGrpSpPr>
            <p:grpSpPr>
              <a:xfrm>
                <a:off x="6534335" y="1498844"/>
                <a:ext cx="344337" cy="525345"/>
                <a:chOff x="5943660" y="1508744"/>
                <a:chExt cx="344337" cy="525345"/>
              </a:xfrm>
            </p:grpSpPr>
            <p:sp>
              <p:nvSpPr>
                <p:cNvPr id="1464" name="Google Shape;1464;p47"/>
                <p:cNvSpPr/>
                <p:nvPr/>
              </p:nvSpPr>
              <p:spPr>
                <a:xfrm>
                  <a:off x="5943660" y="1798287"/>
                  <a:ext cx="344337" cy="55827"/>
                </a:xfrm>
                <a:custGeom>
                  <a:avLst/>
                  <a:gdLst/>
                  <a:ahLst/>
                  <a:cxnLst/>
                  <a:rect l="l" t="t" r="r" b="b"/>
                  <a:pathLst>
                    <a:path w="277132" h="44931" extrusionOk="0">
                      <a:moveTo>
                        <a:pt x="254667" y="44932"/>
                      </a:moveTo>
                      <a:lnTo>
                        <a:pt x="22466" y="44932"/>
                      </a:lnTo>
                      <a:cubicBezTo>
                        <a:pt x="10062" y="44932"/>
                        <a:pt x="0" y="34869"/>
                        <a:pt x="0" y="22466"/>
                      </a:cubicBezTo>
                      <a:lnTo>
                        <a:pt x="0" y="22466"/>
                      </a:lnTo>
                      <a:cubicBezTo>
                        <a:pt x="0" y="10062"/>
                        <a:pt x="10062" y="0"/>
                        <a:pt x="22466" y="0"/>
                      </a:cubicBezTo>
                      <a:lnTo>
                        <a:pt x="254667" y="0"/>
                      </a:lnTo>
                      <a:cubicBezTo>
                        <a:pt x="267070" y="0"/>
                        <a:pt x="277133" y="10062"/>
                        <a:pt x="277133" y="22466"/>
                      </a:cubicBezTo>
                      <a:lnTo>
                        <a:pt x="277133" y="22466"/>
                      </a:lnTo>
                      <a:cubicBezTo>
                        <a:pt x="277133" y="34869"/>
                        <a:pt x="267070" y="44932"/>
                        <a:pt x="254667" y="44932"/>
                      </a:cubicBez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47"/>
                <p:cNvSpPr/>
                <p:nvPr/>
              </p:nvSpPr>
              <p:spPr>
                <a:xfrm>
                  <a:off x="5972983" y="1508744"/>
                  <a:ext cx="173177" cy="221525"/>
                </a:xfrm>
                <a:custGeom>
                  <a:avLst/>
                  <a:gdLst/>
                  <a:ahLst/>
                  <a:cxnLst/>
                  <a:rect l="l" t="t" r="r" b="b"/>
                  <a:pathLst>
                    <a:path w="139378" h="178290" extrusionOk="0">
                      <a:moveTo>
                        <a:pt x="0" y="0"/>
                      </a:moveTo>
                      <a:lnTo>
                        <a:pt x="139378" y="0"/>
                      </a:lnTo>
                      <a:lnTo>
                        <a:pt x="139378" y="178290"/>
                      </a:lnTo>
                      <a:lnTo>
                        <a:pt x="0" y="17829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47"/>
                <p:cNvSpPr/>
                <p:nvPr/>
              </p:nvSpPr>
              <p:spPr>
                <a:xfrm>
                  <a:off x="6001443" y="1554161"/>
                  <a:ext cx="116196" cy="1372"/>
                </a:xfrm>
                <a:custGeom>
                  <a:avLst/>
                  <a:gdLst/>
                  <a:ahLst/>
                  <a:cxnLst/>
                  <a:rect l="l" t="t" r="r" b="b"/>
                  <a:pathLst>
                    <a:path w="93518" h="1104" extrusionOk="0">
                      <a:moveTo>
                        <a:pt x="0" y="0"/>
                      </a:moveTo>
                      <a:lnTo>
                        <a:pt x="93519"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47"/>
                <p:cNvSpPr/>
                <p:nvPr/>
              </p:nvSpPr>
              <p:spPr>
                <a:xfrm>
                  <a:off x="6001443" y="1586774"/>
                  <a:ext cx="116196" cy="1372"/>
                </a:xfrm>
                <a:custGeom>
                  <a:avLst/>
                  <a:gdLst/>
                  <a:ahLst/>
                  <a:cxnLst/>
                  <a:rect l="l" t="t" r="r" b="b"/>
                  <a:pathLst>
                    <a:path w="93518" h="1104" extrusionOk="0">
                      <a:moveTo>
                        <a:pt x="0" y="0"/>
                      </a:moveTo>
                      <a:lnTo>
                        <a:pt x="93519"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47"/>
                <p:cNvSpPr/>
                <p:nvPr/>
              </p:nvSpPr>
              <p:spPr>
                <a:xfrm>
                  <a:off x="6001443" y="1619388"/>
                  <a:ext cx="116196" cy="1372"/>
                </a:xfrm>
                <a:custGeom>
                  <a:avLst/>
                  <a:gdLst/>
                  <a:ahLst/>
                  <a:cxnLst/>
                  <a:rect l="l" t="t" r="r" b="b"/>
                  <a:pathLst>
                    <a:path w="93518" h="1104" extrusionOk="0">
                      <a:moveTo>
                        <a:pt x="0" y="0"/>
                      </a:moveTo>
                      <a:lnTo>
                        <a:pt x="93519"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47"/>
                <p:cNvSpPr/>
                <p:nvPr/>
              </p:nvSpPr>
              <p:spPr>
                <a:xfrm>
                  <a:off x="6001443" y="1652001"/>
                  <a:ext cx="116196" cy="1372"/>
                </a:xfrm>
                <a:custGeom>
                  <a:avLst/>
                  <a:gdLst/>
                  <a:ahLst/>
                  <a:cxnLst/>
                  <a:rect l="l" t="t" r="r" b="b"/>
                  <a:pathLst>
                    <a:path w="93518" h="1104" extrusionOk="0">
                      <a:moveTo>
                        <a:pt x="0" y="0"/>
                      </a:moveTo>
                      <a:lnTo>
                        <a:pt x="93519"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47"/>
                <p:cNvSpPr/>
                <p:nvPr/>
              </p:nvSpPr>
              <p:spPr>
                <a:xfrm>
                  <a:off x="6001443" y="1684614"/>
                  <a:ext cx="116196" cy="1372"/>
                </a:xfrm>
                <a:custGeom>
                  <a:avLst/>
                  <a:gdLst/>
                  <a:ahLst/>
                  <a:cxnLst/>
                  <a:rect l="l" t="t" r="r" b="b"/>
                  <a:pathLst>
                    <a:path w="93518" h="1104" extrusionOk="0">
                      <a:moveTo>
                        <a:pt x="0" y="0"/>
                      </a:moveTo>
                      <a:lnTo>
                        <a:pt x="93519"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71" name="Google Shape;1471;p47"/>
                <p:cNvGrpSpPr/>
                <p:nvPr/>
              </p:nvGrpSpPr>
              <p:grpSpPr>
                <a:xfrm>
                  <a:off x="6037234" y="1535801"/>
                  <a:ext cx="232664" cy="232662"/>
                  <a:chOff x="5623284" y="1373076"/>
                  <a:chExt cx="232664" cy="232662"/>
                </a:xfrm>
              </p:grpSpPr>
              <p:sp>
                <p:nvSpPr>
                  <p:cNvPr id="1472" name="Google Shape;1472;p47"/>
                  <p:cNvSpPr/>
                  <p:nvPr/>
                </p:nvSpPr>
                <p:spPr>
                  <a:xfrm>
                    <a:off x="5623284" y="1373076"/>
                    <a:ext cx="225849" cy="225947"/>
                  </a:xfrm>
                  <a:custGeom>
                    <a:avLst/>
                    <a:gdLst/>
                    <a:ahLst/>
                    <a:cxnLst/>
                    <a:rect l="l" t="t" r="r" b="b"/>
                    <a:pathLst>
                      <a:path w="181770" h="181849" extrusionOk="0">
                        <a:moveTo>
                          <a:pt x="127959" y="115160"/>
                        </a:moveTo>
                        <a:lnTo>
                          <a:pt x="115533" y="102612"/>
                        </a:lnTo>
                        <a:cubicBezTo>
                          <a:pt x="134354" y="77529"/>
                          <a:pt x="132410" y="41599"/>
                          <a:pt x="109602" y="18791"/>
                        </a:cubicBezTo>
                        <a:cubicBezTo>
                          <a:pt x="103108" y="12297"/>
                          <a:pt x="95575" y="7503"/>
                          <a:pt x="87589" y="4421"/>
                        </a:cubicBezTo>
                        <a:cubicBezTo>
                          <a:pt x="66261" y="-3907"/>
                          <a:pt x="41410" y="-483"/>
                          <a:pt x="23163" y="14804"/>
                        </a:cubicBezTo>
                        <a:cubicBezTo>
                          <a:pt x="21562" y="16063"/>
                          <a:pt x="20082" y="17421"/>
                          <a:pt x="18712" y="18791"/>
                        </a:cubicBezTo>
                        <a:cubicBezTo>
                          <a:pt x="12217" y="25297"/>
                          <a:pt x="7313" y="32929"/>
                          <a:pt x="4232" y="41025"/>
                        </a:cubicBezTo>
                        <a:cubicBezTo>
                          <a:pt x="929" y="49463"/>
                          <a:pt x="-440" y="58476"/>
                          <a:pt x="123" y="67367"/>
                        </a:cubicBezTo>
                        <a:cubicBezTo>
                          <a:pt x="466" y="76380"/>
                          <a:pt x="2741" y="85382"/>
                          <a:pt x="6960" y="93599"/>
                        </a:cubicBezTo>
                        <a:cubicBezTo>
                          <a:pt x="9920" y="99299"/>
                          <a:pt x="13918" y="104777"/>
                          <a:pt x="18701" y="109560"/>
                        </a:cubicBezTo>
                        <a:cubicBezTo>
                          <a:pt x="22810" y="113669"/>
                          <a:pt x="27371" y="117203"/>
                          <a:pt x="32276" y="119942"/>
                        </a:cubicBezTo>
                        <a:cubicBezTo>
                          <a:pt x="49263" y="129640"/>
                          <a:pt x="69674" y="131009"/>
                          <a:pt x="87578" y="123929"/>
                        </a:cubicBezTo>
                        <a:cubicBezTo>
                          <a:pt x="92935" y="121875"/>
                          <a:pt x="97961" y="119136"/>
                          <a:pt x="102633" y="115601"/>
                        </a:cubicBezTo>
                        <a:lnTo>
                          <a:pt x="115059" y="128027"/>
                        </a:lnTo>
                        <a:lnTo>
                          <a:pt x="168881" y="181850"/>
                        </a:lnTo>
                        <a:lnTo>
                          <a:pt x="181771" y="168960"/>
                        </a:lnTo>
                        <a:lnTo>
                          <a:pt x="127948" y="115137"/>
                        </a:lnTo>
                        <a:close/>
                        <a:moveTo>
                          <a:pt x="96712" y="96681"/>
                        </a:moveTo>
                        <a:cubicBezTo>
                          <a:pt x="93863" y="99531"/>
                          <a:pt x="90892" y="101817"/>
                          <a:pt x="87589" y="103750"/>
                        </a:cubicBezTo>
                        <a:cubicBezTo>
                          <a:pt x="69917" y="114132"/>
                          <a:pt x="46767" y="111846"/>
                          <a:pt x="31602" y="96681"/>
                        </a:cubicBezTo>
                        <a:cubicBezTo>
                          <a:pt x="30575" y="95654"/>
                          <a:pt x="29669" y="94737"/>
                          <a:pt x="28863" y="93599"/>
                        </a:cubicBezTo>
                        <a:cubicBezTo>
                          <a:pt x="22357" y="85956"/>
                          <a:pt x="18944" y="76723"/>
                          <a:pt x="18259" y="67367"/>
                        </a:cubicBezTo>
                        <a:cubicBezTo>
                          <a:pt x="17685" y="58244"/>
                          <a:pt x="19739" y="49011"/>
                          <a:pt x="24411" y="41025"/>
                        </a:cubicBezTo>
                        <a:cubicBezTo>
                          <a:pt x="26355" y="37722"/>
                          <a:pt x="28741" y="34519"/>
                          <a:pt x="31591" y="31670"/>
                        </a:cubicBezTo>
                        <a:cubicBezTo>
                          <a:pt x="46756" y="16505"/>
                          <a:pt x="69906" y="14218"/>
                          <a:pt x="87578" y="24601"/>
                        </a:cubicBezTo>
                        <a:cubicBezTo>
                          <a:pt x="90881" y="26545"/>
                          <a:pt x="93852" y="28820"/>
                          <a:pt x="96701" y="31670"/>
                        </a:cubicBezTo>
                        <a:cubicBezTo>
                          <a:pt x="114606" y="49574"/>
                          <a:pt x="114606" y="78766"/>
                          <a:pt x="96701" y="9667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47"/>
                  <p:cNvSpPr/>
                  <p:nvPr/>
                </p:nvSpPr>
                <p:spPr>
                  <a:xfrm>
                    <a:off x="5623284" y="1373076"/>
                    <a:ext cx="225849" cy="225947"/>
                  </a:xfrm>
                  <a:custGeom>
                    <a:avLst/>
                    <a:gdLst/>
                    <a:ahLst/>
                    <a:cxnLst/>
                    <a:rect l="l" t="t" r="r" b="b"/>
                    <a:pathLst>
                      <a:path w="181770" h="181849" extrusionOk="0">
                        <a:moveTo>
                          <a:pt x="127959" y="115160"/>
                        </a:moveTo>
                        <a:lnTo>
                          <a:pt x="115533" y="102612"/>
                        </a:lnTo>
                        <a:cubicBezTo>
                          <a:pt x="134354" y="77529"/>
                          <a:pt x="132410" y="41599"/>
                          <a:pt x="109602" y="18791"/>
                        </a:cubicBezTo>
                        <a:cubicBezTo>
                          <a:pt x="103108" y="12297"/>
                          <a:pt x="95575" y="7503"/>
                          <a:pt x="87589" y="4421"/>
                        </a:cubicBezTo>
                        <a:cubicBezTo>
                          <a:pt x="66261" y="-3907"/>
                          <a:pt x="41410" y="-483"/>
                          <a:pt x="23163" y="14804"/>
                        </a:cubicBezTo>
                        <a:cubicBezTo>
                          <a:pt x="21562" y="16063"/>
                          <a:pt x="20082" y="17421"/>
                          <a:pt x="18712" y="18791"/>
                        </a:cubicBezTo>
                        <a:cubicBezTo>
                          <a:pt x="12217" y="25297"/>
                          <a:pt x="7313" y="32929"/>
                          <a:pt x="4232" y="41025"/>
                        </a:cubicBezTo>
                        <a:cubicBezTo>
                          <a:pt x="929" y="49463"/>
                          <a:pt x="-440" y="58476"/>
                          <a:pt x="123" y="67367"/>
                        </a:cubicBezTo>
                        <a:cubicBezTo>
                          <a:pt x="466" y="76380"/>
                          <a:pt x="2741" y="85382"/>
                          <a:pt x="6960" y="93599"/>
                        </a:cubicBezTo>
                        <a:cubicBezTo>
                          <a:pt x="9920" y="99299"/>
                          <a:pt x="13918" y="104777"/>
                          <a:pt x="18701" y="109560"/>
                        </a:cubicBezTo>
                        <a:cubicBezTo>
                          <a:pt x="22810" y="113669"/>
                          <a:pt x="27371" y="117203"/>
                          <a:pt x="32276" y="119942"/>
                        </a:cubicBezTo>
                        <a:cubicBezTo>
                          <a:pt x="49263" y="129640"/>
                          <a:pt x="69674" y="131009"/>
                          <a:pt x="87578" y="123929"/>
                        </a:cubicBezTo>
                        <a:cubicBezTo>
                          <a:pt x="92935" y="121875"/>
                          <a:pt x="97961" y="119136"/>
                          <a:pt x="102633" y="115601"/>
                        </a:cubicBezTo>
                        <a:lnTo>
                          <a:pt x="115059" y="128027"/>
                        </a:lnTo>
                        <a:lnTo>
                          <a:pt x="168881" y="181850"/>
                        </a:lnTo>
                        <a:lnTo>
                          <a:pt x="181771" y="168960"/>
                        </a:lnTo>
                        <a:lnTo>
                          <a:pt x="127948" y="115137"/>
                        </a:lnTo>
                        <a:close/>
                        <a:moveTo>
                          <a:pt x="96712" y="96681"/>
                        </a:moveTo>
                        <a:cubicBezTo>
                          <a:pt x="93863" y="99531"/>
                          <a:pt x="90892" y="101817"/>
                          <a:pt x="87589" y="103750"/>
                        </a:cubicBezTo>
                        <a:cubicBezTo>
                          <a:pt x="69917" y="114132"/>
                          <a:pt x="46767" y="111846"/>
                          <a:pt x="31602" y="96681"/>
                        </a:cubicBezTo>
                        <a:cubicBezTo>
                          <a:pt x="30575" y="95654"/>
                          <a:pt x="29669" y="94737"/>
                          <a:pt x="28863" y="93599"/>
                        </a:cubicBezTo>
                        <a:cubicBezTo>
                          <a:pt x="22357" y="85956"/>
                          <a:pt x="18944" y="76723"/>
                          <a:pt x="18259" y="67367"/>
                        </a:cubicBezTo>
                        <a:cubicBezTo>
                          <a:pt x="17685" y="58244"/>
                          <a:pt x="19739" y="49011"/>
                          <a:pt x="24411" y="41025"/>
                        </a:cubicBezTo>
                        <a:cubicBezTo>
                          <a:pt x="26355" y="37722"/>
                          <a:pt x="28741" y="34519"/>
                          <a:pt x="31591" y="31670"/>
                        </a:cubicBezTo>
                        <a:cubicBezTo>
                          <a:pt x="46756" y="16505"/>
                          <a:pt x="69906" y="14218"/>
                          <a:pt x="87578" y="24601"/>
                        </a:cubicBezTo>
                        <a:cubicBezTo>
                          <a:pt x="90881" y="26545"/>
                          <a:pt x="93852" y="28820"/>
                          <a:pt x="96701" y="31670"/>
                        </a:cubicBezTo>
                        <a:cubicBezTo>
                          <a:pt x="114606" y="49574"/>
                          <a:pt x="114606" y="78766"/>
                          <a:pt x="96701" y="96670"/>
                        </a:cubicBez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47"/>
                  <p:cNvSpPr/>
                  <p:nvPr/>
                </p:nvSpPr>
                <p:spPr>
                  <a:xfrm rot="-2700000">
                    <a:off x="5793591" y="1509353"/>
                    <a:ext cx="31725" cy="99780"/>
                  </a:xfrm>
                  <a:custGeom>
                    <a:avLst/>
                    <a:gdLst/>
                    <a:ahLst/>
                    <a:cxnLst/>
                    <a:rect l="l" t="t" r="r" b="b"/>
                    <a:pathLst>
                      <a:path w="25492" h="80176" extrusionOk="0">
                        <a:moveTo>
                          <a:pt x="0" y="0"/>
                        </a:moveTo>
                        <a:lnTo>
                          <a:pt x="25492" y="0"/>
                        </a:lnTo>
                        <a:lnTo>
                          <a:pt x="25492" y="80176"/>
                        </a:lnTo>
                        <a:lnTo>
                          <a:pt x="0" y="8017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47"/>
                  <p:cNvSpPr/>
                  <p:nvPr/>
                </p:nvSpPr>
                <p:spPr>
                  <a:xfrm rot="-2700000">
                    <a:off x="5793591" y="1509353"/>
                    <a:ext cx="31725" cy="99780"/>
                  </a:xfrm>
                  <a:custGeom>
                    <a:avLst/>
                    <a:gdLst/>
                    <a:ahLst/>
                    <a:cxnLst/>
                    <a:rect l="l" t="t" r="r" b="b"/>
                    <a:pathLst>
                      <a:path w="25492" h="80176" extrusionOk="0">
                        <a:moveTo>
                          <a:pt x="0" y="0"/>
                        </a:moveTo>
                        <a:lnTo>
                          <a:pt x="25492" y="0"/>
                        </a:lnTo>
                        <a:lnTo>
                          <a:pt x="25492" y="80176"/>
                        </a:lnTo>
                        <a:lnTo>
                          <a:pt x="0" y="80176"/>
                        </a:ln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6" name="Google Shape;1476;p47"/>
                <p:cNvSpPr/>
                <p:nvPr/>
              </p:nvSpPr>
              <p:spPr>
                <a:xfrm>
                  <a:off x="6212984" y="1599963"/>
                  <a:ext cx="49981" cy="49981"/>
                </a:xfrm>
                <a:custGeom>
                  <a:avLst/>
                  <a:gdLst/>
                  <a:ahLst/>
                  <a:cxnLst/>
                  <a:rect l="l" t="t" r="r" b="b"/>
                  <a:pathLst>
                    <a:path w="40226" h="40226" extrusionOk="0">
                      <a:moveTo>
                        <a:pt x="40226" y="20113"/>
                      </a:moveTo>
                      <a:cubicBezTo>
                        <a:pt x="28331" y="24653"/>
                        <a:pt x="24641" y="28331"/>
                        <a:pt x="20113" y="40226"/>
                      </a:cubicBezTo>
                      <a:cubicBezTo>
                        <a:pt x="15573" y="28331"/>
                        <a:pt x="11896" y="24653"/>
                        <a:pt x="0" y="20113"/>
                      </a:cubicBezTo>
                      <a:cubicBezTo>
                        <a:pt x="11896" y="15574"/>
                        <a:pt x="15573" y="11896"/>
                        <a:pt x="20113" y="0"/>
                      </a:cubicBezTo>
                      <a:cubicBezTo>
                        <a:pt x="24652" y="11896"/>
                        <a:pt x="28331" y="15585"/>
                        <a:pt x="40226" y="201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47"/>
                <p:cNvSpPr/>
                <p:nvPr/>
              </p:nvSpPr>
              <p:spPr>
                <a:xfrm>
                  <a:off x="6241745" y="1561797"/>
                  <a:ext cx="25004" cy="25004"/>
                </a:xfrm>
                <a:custGeom>
                  <a:avLst/>
                  <a:gdLst/>
                  <a:ahLst/>
                  <a:cxnLst/>
                  <a:rect l="l" t="t" r="r" b="b"/>
                  <a:pathLst>
                    <a:path w="20124" h="20124" extrusionOk="0">
                      <a:moveTo>
                        <a:pt x="20124" y="10062"/>
                      </a:moveTo>
                      <a:cubicBezTo>
                        <a:pt x="14171" y="12327"/>
                        <a:pt x="12337" y="14171"/>
                        <a:pt x="10062" y="20124"/>
                      </a:cubicBezTo>
                      <a:cubicBezTo>
                        <a:pt x="7798" y="14171"/>
                        <a:pt x="5953" y="12338"/>
                        <a:pt x="0" y="10062"/>
                      </a:cubicBezTo>
                      <a:cubicBezTo>
                        <a:pt x="5953" y="7798"/>
                        <a:pt x="7787" y="5953"/>
                        <a:pt x="10062" y="0"/>
                      </a:cubicBezTo>
                      <a:cubicBezTo>
                        <a:pt x="12326" y="5953"/>
                        <a:pt x="14171" y="7787"/>
                        <a:pt x="20124" y="100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47"/>
                <p:cNvSpPr/>
                <p:nvPr/>
              </p:nvSpPr>
              <p:spPr>
                <a:xfrm>
                  <a:off x="5950075" y="1893076"/>
                  <a:ext cx="331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79" name="Google Shape;1479;p47"/>
                <p:cNvSpPr/>
                <p:nvPr/>
              </p:nvSpPr>
              <p:spPr>
                <a:xfrm>
                  <a:off x="5950075" y="1936880"/>
                  <a:ext cx="331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80" name="Google Shape;1480;p47"/>
                <p:cNvSpPr/>
                <p:nvPr/>
              </p:nvSpPr>
              <p:spPr>
                <a:xfrm>
                  <a:off x="5950075" y="1980685"/>
                  <a:ext cx="331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81" name="Google Shape;1481;p47"/>
                <p:cNvSpPr/>
                <p:nvPr/>
              </p:nvSpPr>
              <p:spPr>
                <a:xfrm>
                  <a:off x="5950075" y="2024490"/>
                  <a:ext cx="331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482" name="Google Shape;1482;p47"/>
            <p:cNvGrpSpPr/>
            <p:nvPr/>
          </p:nvGrpSpPr>
          <p:grpSpPr>
            <a:xfrm>
              <a:off x="7316922" y="2125322"/>
              <a:ext cx="959542" cy="1818388"/>
              <a:chOff x="4195624" y="1990667"/>
              <a:chExt cx="980425" cy="1857963"/>
            </a:xfrm>
          </p:grpSpPr>
          <p:sp>
            <p:nvSpPr>
              <p:cNvPr id="1483" name="Google Shape;1483;p47"/>
              <p:cNvSpPr/>
              <p:nvPr/>
            </p:nvSpPr>
            <p:spPr>
              <a:xfrm>
                <a:off x="4821090" y="3787093"/>
                <a:ext cx="354959" cy="61453"/>
              </a:xfrm>
              <a:custGeom>
                <a:avLst/>
                <a:gdLst/>
                <a:ahLst/>
                <a:cxnLst/>
                <a:rect l="l" t="t" r="r" b="b"/>
                <a:pathLst>
                  <a:path w="285681" h="49459" extrusionOk="0">
                    <a:moveTo>
                      <a:pt x="285682" y="24730"/>
                    </a:moveTo>
                    <a:cubicBezTo>
                      <a:pt x="285682" y="38393"/>
                      <a:pt x="221730" y="49460"/>
                      <a:pt x="142835" y="49460"/>
                    </a:cubicBezTo>
                    <a:cubicBezTo>
                      <a:pt x="63940" y="49460"/>
                      <a:pt x="0" y="38382"/>
                      <a:pt x="0" y="24730"/>
                    </a:cubicBezTo>
                    <a:cubicBezTo>
                      <a:pt x="0" y="11078"/>
                      <a:pt x="63951" y="0"/>
                      <a:pt x="142835" y="0"/>
                    </a:cubicBezTo>
                    <a:cubicBezTo>
                      <a:pt x="221719" y="0"/>
                      <a:pt x="285682" y="11067"/>
                      <a:pt x="285682" y="24730"/>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47"/>
              <p:cNvSpPr/>
              <p:nvPr/>
            </p:nvSpPr>
            <p:spPr>
              <a:xfrm>
                <a:off x="4195624" y="3787011"/>
                <a:ext cx="355878" cy="61618"/>
              </a:xfrm>
              <a:custGeom>
                <a:avLst/>
                <a:gdLst/>
                <a:ahLst/>
                <a:cxnLst/>
                <a:rect l="l" t="t" r="r" b="b"/>
                <a:pathLst>
                  <a:path w="286421" h="49592" extrusionOk="0">
                    <a:moveTo>
                      <a:pt x="286422" y="24796"/>
                    </a:moveTo>
                    <a:cubicBezTo>
                      <a:pt x="286422" y="38492"/>
                      <a:pt x="222305" y="49592"/>
                      <a:pt x="143211" y="49592"/>
                    </a:cubicBezTo>
                    <a:cubicBezTo>
                      <a:pt x="64117" y="49592"/>
                      <a:pt x="0" y="38492"/>
                      <a:pt x="0" y="24796"/>
                    </a:cubicBezTo>
                    <a:cubicBezTo>
                      <a:pt x="0" y="11100"/>
                      <a:pt x="64117" y="0"/>
                      <a:pt x="143211" y="0"/>
                    </a:cubicBezTo>
                    <a:cubicBezTo>
                      <a:pt x="222305" y="0"/>
                      <a:pt x="286422" y="11100"/>
                      <a:pt x="286422" y="24796"/>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47"/>
              <p:cNvSpPr/>
              <p:nvPr/>
            </p:nvSpPr>
            <p:spPr>
              <a:xfrm>
                <a:off x="4925764" y="3683468"/>
                <a:ext cx="151514" cy="141711"/>
              </a:xfrm>
              <a:custGeom>
                <a:avLst/>
                <a:gdLst/>
                <a:ahLst/>
                <a:cxnLst/>
                <a:rect l="l" t="t" r="r" b="b"/>
                <a:pathLst>
                  <a:path w="121943" h="114053" extrusionOk="0">
                    <a:moveTo>
                      <a:pt x="47444" y="0"/>
                    </a:moveTo>
                    <a:cubicBezTo>
                      <a:pt x="47444" y="0"/>
                      <a:pt x="67889" y="55138"/>
                      <a:pt x="59218" y="71860"/>
                    </a:cubicBezTo>
                    <a:cubicBezTo>
                      <a:pt x="50548" y="88582"/>
                      <a:pt x="-3529" y="103250"/>
                      <a:pt x="182" y="111302"/>
                    </a:cubicBezTo>
                    <a:cubicBezTo>
                      <a:pt x="3198" y="117841"/>
                      <a:pt x="83518" y="111037"/>
                      <a:pt x="113627" y="108253"/>
                    </a:cubicBezTo>
                    <a:cubicBezTo>
                      <a:pt x="119425" y="107712"/>
                      <a:pt x="123258" y="101980"/>
                      <a:pt x="121524" y="96413"/>
                    </a:cubicBezTo>
                    <a:lnTo>
                      <a:pt x="91437" y="0"/>
                    </a:lnTo>
                    <a:lnTo>
                      <a:pt x="47455" y="0"/>
                    </a:lnTo>
                    <a:close/>
                  </a:path>
                </a:pathLst>
              </a:custGeom>
              <a:solidFill>
                <a:srgbClr val="C495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47"/>
              <p:cNvSpPr/>
              <p:nvPr/>
            </p:nvSpPr>
            <p:spPr>
              <a:xfrm>
                <a:off x="4304636" y="3672104"/>
                <a:ext cx="172998" cy="153074"/>
              </a:xfrm>
              <a:custGeom>
                <a:avLst/>
                <a:gdLst/>
                <a:ahLst/>
                <a:cxnLst/>
                <a:rect l="l" t="t" r="r" b="b"/>
                <a:pathLst>
                  <a:path w="139234" h="123198" extrusionOk="0">
                    <a:moveTo>
                      <a:pt x="96612" y="0"/>
                    </a:moveTo>
                    <a:cubicBezTo>
                      <a:pt x="96612" y="0"/>
                      <a:pt x="84694" y="55590"/>
                      <a:pt x="69971" y="67353"/>
                    </a:cubicBezTo>
                    <a:cubicBezTo>
                      <a:pt x="55248" y="79116"/>
                      <a:pt x="-121" y="70534"/>
                      <a:pt x="0" y="79403"/>
                    </a:cubicBezTo>
                    <a:cubicBezTo>
                      <a:pt x="100" y="86604"/>
                      <a:pt x="76256" y="113024"/>
                      <a:pt x="104896" y="122711"/>
                    </a:cubicBezTo>
                    <a:cubicBezTo>
                      <a:pt x="110418" y="124577"/>
                      <a:pt x="116250" y="120888"/>
                      <a:pt x="116924" y="115101"/>
                    </a:cubicBezTo>
                    <a:lnTo>
                      <a:pt x="139235" y="16093"/>
                    </a:lnTo>
                    <a:lnTo>
                      <a:pt x="96601" y="11"/>
                    </a:lnTo>
                    <a:close/>
                  </a:path>
                </a:pathLst>
              </a:custGeom>
              <a:solidFill>
                <a:srgbClr val="C495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47"/>
              <p:cNvSpPr/>
              <p:nvPr/>
            </p:nvSpPr>
            <p:spPr>
              <a:xfrm>
                <a:off x="4400832" y="2779303"/>
                <a:ext cx="648587" cy="925694"/>
              </a:xfrm>
              <a:custGeom>
                <a:avLst/>
                <a:gdLst/>
                <a:ahLst/>
                <a:cxnLst/>
                <a:rect l="l" t="t" r="r" b="b"/>
                <a:pathLst>
                  <a:path w="522002" h="745025" extrusionOk="0">
                    <a:moveTo>
                      <a:pt x="160242" y="0"/>
                    </a:moveTo>
                    <a:lnTo>
                      <a:pt x="0" y="745014"/>
                    </a:lnTo>
                    <a:lnTo>
                      <a:pt x="64747" y="745014"/>
                    </a:lnTo>
                    <a:cubicBezTo>
                      <a:pt x="64747" y="745014"/>
                      <a:pt x="160231" y="568260"/>
                      <a:pt x="160231" y="437761"/>
                    </a:cubicBezTo>
                    <a:lnTo>
                      <a:pt x="265547" y="145376"/>
                    </a:lnTo>
                    <a:cubicBezTo>
                      <a:pt x="265547" y="145376"/>
                      <a:pt x="284997" y="345259"/>
                      <a:pt x="327509" y="465849"/>
                    </a:cubicBezTo>
                    <a:cubicBezTo>
                      <a:pt x="370022" y="586440"/>
                      <a:pt x="470797" y="745025"/>
                      <a:pt x="470797" y="745025"/>
                    </a:cubicBezTo>
                    <a:lnTo>
                      <a:pt x="522003" y="745025"/>
                    </a:lnTo>
                    <a:cubicBezTo>
                      <a:pt x="522003" y="745025"/>
                      <a:pt x="487310" y="517066"/>
                      <a:pt x="403069" y="409685"/>
                    </a:cubicBezTo>
                    <a:cubicBezTo>
                      <a:pt x="403069" y="409685"/>
                      <a:pt x="437762" y="107380"/>
                      <a:pt x="388666" y="11"/>
                    </a:cubicBezTo>
                    <a:lnTo>
                      <a:pt x="160242" y="1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47"/>
              <p:cNvSpPr/>
              <p:nvPr/>
            </p:nvSpPr>
            <p:spPr>
              <a:xfrm>
                <a:off x="4400832" y="3116772"/>
                <a:ext cx="273304" cy="587860"/>
              </a:xfrm>
              <a:custGeom>
                <a:avLst/>
                <a:gdLst/>
                <a:ahLst/>
                <a:cxnLst/>
                <a:rect l="l" t="t" r="r" b="b"/>
                <a:pathLst>
                  <a:path w="219963" h="473127" extrusionOk="0">
                    <a:moveTo>
                      <a:pt x="32914" y="320110"/>
                    </a:moveTo>
                    <a:lnTo>
                      <a:pt x="0" y="473128"/>
                    </a:lnTo>
                    <a:lnTo>
                      <a:pt x="64747" y="473128"/>
                    </a:lnTo>
                    <a:cubicBezTo>
                      <a:pt x="64747" y="473128"/>
                      <a:pt x="160231" y="296373"/>
                      <a:pt x="160231" y="165864"/>
                    </a:cubicBezTo>
                    <a:lnTo>
                      <a:pt x="219963" y="0"/>
                    </a:lnTo>
                    <a:lnTo>
                      <a:pt x="32903" y="320110"/>
                    </a:lnTo>
                    <a:close/>
                  </a:path>
                </a:pathLst>
              </a:custGeom>
              <a:solidFill>
                <a:srgbClr val="D8DEF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47"/>
              <p:cNvSpPr/>
              <p:nvPr/>
            </p:nvSpPr>
            <p:spPr>
              <a:xfrm>
                <a:off x="4869578" y="2911209"/>
                <a:ext cx="158603" cy="793632"/>
              </a:xfrm>
              <a:custGeom>
                <a:avLst/>
                <a:gdLst/>
                <a:ahLst/>
                <a:cxnLst/>
                <a:rect l="l" t="t" r="r" b="b"/>
                <a:pathLst>
                  <a:path w="127648" h="638738" extrusionOk="0">
                    <a:moveTo>
                      <a:pt x="5799" y="0"/>
                    </a:moveTo>
                    <a:lnTo>
                      <a:pt x="0" y="314311"/>
                    </a:lnTo>
                    <a:cubicBezTo>
                      <a:pt x="0" y="314311"/>
                      <a:pt x="93441" y="487067"/>
                      <a:pt x="127648" y="638738"/>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47"/>
              <p:cNvSpPr/>
              <p:nvPr/>
            </p:nvSpPr>
            <p:spPr>
              <a:xfrm>
                <a:off x="4840441" y="2799798"/>
                <a:ext cx="72753" cy="129302"/>
              </a:xfrm>
              <a:custGeom>
                <a:avLst/>
                <a:gdLst/>
                <a:ahLst/>
                <a:cxnLst/>
                <a:rect l="l" t="t" r="r" b="b"/>
                <a:pathLst>
                  <a:path w="58554" h="104066" extrusionOk="0">
                    <a:moveTo>
                      <a:pt x="225" y="0"/>
                    </a:moveTo>
                    <a:cubicBezTo>
                      <a:pt x="225" y="33080"/>
                      <a:pt x="-6866" y="83004"/>
                      <a:pt x="58554" y="104067"/>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47"/>
              <p:cNvSpPr/>
              <p:nvPr/>
            </p:nvSpPr>
            <p:spPr>
              <a:xfrm>
                <a:off x="4579032" y="2779289"/>
                <a:ext cx="336061" cy="192616"/>
              </a:xfrm>
              <a:custGeom>
                <a:avLst/>
                <a:gdLst/>
                <a:ahLst/>
                <a:cxnLst/>
                <a:rect l="l" t="t" r="r" b="b"/>
                <a:pathLst>
                  <a:path w="270472" h="155023" extrusionOk="0">
                    <a:moveTo>
                      <a:pt x="270473" y="150125"/>
                    </a:moveTo>
                    <a:cubicBezTo>
                      <a:pt x="268175" y="90857"/>
                      <a:pt x="261117" y="35046"/>
                      <a:pt x="245091" y="0"/>
                    </a:cubicBezTo>
                    <a:lnTo>
                      <a:pt x="16667" y="0"/>
                    </a:lnTo>
                    <a:lnTo>
                      <a:pt x="0" y="77492"/>
                    </a:lnTo>
                    <a:cubicBezTo>
                      <a:pt x="54055" y="110782"/>
                      <a:pt x="172304" y="172889"/>
                      <a:pt x="270473" y="150125"/>
                    </a:cubicBezTo>
                    <a:close/>
                  </a:path>
                </a:pathLst>
              </a:custGeom>
              <a:solidFill>
                <a:srgbClr val="D8DEF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47"/>
              <p:cNvSpPr/>
              <p:nvPr/>
            </p:nvSpPr>
            <p:spPr>
              <a:xfrm>
                <a:off x="4417960" y="2314424"/>
                <a:ext cx="169328" cy="352159"/>
              </a:xfrm>
              <a:custGeom>
                <a:avLst/>
                <a:gdLst/>
                <a:ahLst/>
                <a:cxnLst/>
                <a:rect l="l" t="t" r="r" b="b"/>
                <a:pathLst>
                  <a:path w="136280" h="283428" extrusionOk="0">
                    <a:moveTo>
                      <a:pt x="136281" y="0"/>
                    </a:moveTo>
                    <a:cubicBezTo>
                      <a:pt x="106172" y="35488"/>
                      <a:pt x="59716" y="185403"/>
                      <a:pt x="59716" y="185403"/>
                    </a:cubicBezTo>
                    <a:lnTo>
                      <a:pt x="47942" y="138947"/>
                    </a:lnTo>
                    <a:lnTo>
                      <a:pt x="3651" y="143597"/>
                    </a:lnTo>
                    <a:cubicBezTo>
                      <a:pt x="3651" y="143597"/>
                      <a:pt x="-14286" y="272295"/>
                      <a:pt x="29353" y="282048"/>
                    </a:cubicBezTo>
                    <a:cubicBezTo>
                      <a:pt x="98661" y="297533"/>
                      <a:pt x="136270" y="177705"/>
                      <a:pt x="136270" y="177705"/>
                    </a:cubicBezTo>
                    <a:lnTo>
                      <a:pt x="136270" y="1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47"/>
              <p:cNvSpPr/>
              <p:nvPr/>
            </p:nvSpPr>
            <p:spPr>
              <a:xfrm>
                <a:off x="4509886" y="2314437"/>
                <a:ext cx="77305" cy="331848"/>
              </a:xfrm>
              <a:custGeom>
                <a:avLst/>
                <a:gdLst/>
                <a:ahLst/>
                <a:cxnLst/>
                <a:rect l="l" t="t" r="r" b="b"/>
                <a:pathLst>
                  <a:path w="62217" h="267081" extrusionOk="0">
                    <a:moveTo>
                      <a:pt x="7997" y="267071"/>
                    </a:moveTo>
                    <a:cubicBezTo>
                      <a:pt x="43429" y="237415"/>
                      <a:pt x="62217" y="177694"/>
                      <a:pt x="62217" y="177694"/>
                    </a:cubicBezTo>
                    <a:lnTo>
                      <a:pt x="62217" y="0"/>
                    </a:lnTo>
                    <a:cubicBezTo>
                      <a:pt x="42634" y="23084"/>
                      <a:pt x="16126" y="94590"/>
                      <a:pt x="0" y="141753"/>
                    </a:cubicBezTo>
                    <a:cubicBezTo>
                      <a:pt x="7168" y="170139"/>
                      <a:pt x="17197" y="222504"/>
                      <a:pt x="8008" y="267082"/>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47"/>
              <p:cNvSpPr/>
              <p:nvPr/>
            </p:nvSpPr>
            <p:spPr>
              <a:xfrm>
                <a:off x="4599733" y="2257392"/>
                <a:ext cx="283816" cy="555763"/>
              </a:xfrm>
              <a:custGeom>
                <a:avLst/>
                <a:gdLst/>
                <a:ahLst/>
                <a:cxnLst/>
                <a:rect l="l" t="t" r="r" b="b"/>
                <a:pathLst>
                  <a:path w="228423" h="447294" extrusionOk="0">
                    <a:moveTo>
                      <a:pt x="30948" y="15002"/>
                    </a:moveTo>
                    <a:cubicBezTo>
                      <a:pt x="30948" y="15002"/>
                      <a:pt x="70722" y="-10292"/>
                      <a:pt x="148104" y="4807"/>
                    </a:cubicBezTo>
                    <a:lnTo>
                      <a:pt x="228424" y="430408"/>
                    </a:lnTo>
                    <a:cubicBezTo>
                      <a:pt x="228424" y="430408"/>
                      <a:pt x="101582" y="468403"/>
                      <a:pt x="0" y="430408"/>
                    </a:cubicBezTo>
                    <a:lnTo>
                      <a:pt x="30959" y="149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5" name="Google Shape;1495;p47"/>
              <p:cNvSpPr/>
              <p:nvPr/>
            </p:nvSpPr>
            <p:spPr>
              <a:xfrm>
                <a:off x="4570074" y="2023987"/>
                <a:ext cx="184254" cy="284280"/>
              </a:xfrm>
              <a:custGeom>
                <a:avLst/>
                <a:gdLst/>
                <a:ahLst/>
                <a:cxnLst/>
                <a:rect l="l" t="t" r="r" b="b"/>
                <a:pathLst>
                  <a:path w="148293" h="228797" extrusionOk="0">
                    <a:moveTo>
                      <a:pt x="73942" y="220528"/>
                    </a:moveTo>
                    <a:cubicBezTo>
                      <a:pt x="73091" y="213824"/>
                      <a:pt x="72682" y="204700"/>
                      <a:pt x="72285" y="195599"/>
                    </a:cubicBezTo>
                    <a:cubicBezTo>
                      <a:pt x="71666" y="181196"/>
                      <a:pt x="71103" y="166871"/>
                      <a:pt x="69049" y="162353"/>
                    </a:cubicBezTo>
                    <a:cubicBezTo>
                      <a:pt x="68596" y="161370"/>
                      <a:pt x="67635" y="160685"/>
                      <a:pt x="66254" y="160233"/>
                    </a:cubicBezTo>
                    <a:cubicBezTo>
                      <a:pt x="64365" y="159603"/>
                      <a:pt x="61715" y="159404"/>
                      <a:pt x="58611" y="159481"/>
                    </a:cubicBezTo>
                    <a:cubicBezTo>
                      <a:pt x="58224" y="159481"/>
                      <a:pt x="57827" y="159481"/>
                      <a:pt x="57418" y="159515"/>
                    </a:cubicBezTo>
                    <a:cubicBezTo>
                      <a:pt x="55805" y="159570"/>
                      <a:pt x="54094" y="159691"/>
                      <a:pt x="52326" y="159857"/>
                    </a:cubicBezTo>
                    <a:cubicBezTo>
                      <a:pt x="52315" y="159868"/>
                      <a:pt x="52293" y="159868"/>
                      <a:pt x="52271" y="159857"/>
                    </a:cubicBezTo>
                    <a:cubicBezTo>
                      <a:pt x="51420" y="159934"/>
                      <a:pt x="50559" y="160023"/>
                      <a:pt x="49687" y="160111"/>
                    </a:cubicBezTo>
                    <a:lnTo>
                      <a:pt x="49676" y="160111"/>
                    </a:lnTo>
                    <a:cubicBezTo>
                      <a:pt x="39437" y="161160"/>
                      <a:pt x="27939" y="162972"/>
                      <a:pt x="22460" y="161381"/>
                    </a:cubicBezTo>
                    <a:cubicBezTo>
                      <a:pt x="16662" y="159703"/>
                      <a:pt x="14298" y="147387"/>
                      <a:pt x="13348" y="136695"/>
                    </a:cubicBezTo>
                    <a:cubicBezTo>
                      <a:pt x="13193" y="135017"/>
                      <a:pt x="13072" y="133371"/>
                      <a:pt x="12995" y="131814"/>
                    </a:cubicBezTo>
                    <a:cubicBezTo>
                      <a:pt x="12619" y="125363"/>
                      <a:pt x="12719" y="120437"/>
                      <a:pt x="12719" y="120437"/>
                    </a:cubicBezTo>
                    <a:cubicBezTo>
                      <a:pt x="12719" y="120437"/>
                      <a:pt x="348" y="122414"/>
                      <a:pt x="6" y="117974"/>
                    </a:cubicBezTo>
                    <a:cubicBezTo>
                      <a:pt x="-326" y="113523"/>
                      <a:pt x="13889" y="99429"/>
                      <a:pt x="11548" y="89908"/>
                    </a:cubicBezTo>
                    <a:cubicBezTo>
                      <a:pt x="-3452" y="28752"/>
                      <a:pt x="24007" y="-3865"/>
                      <a:pt x="86654" y="366"/>
                    </a:cubicBezTo>
                    <a:cubicBezTo>
                      <a:pt x="136236" y="3701"/>
                      <a:pt x="144586" y="49771"/>
                      <a:pt x="143813" y="76886"/>
                    </a:cubicBezTo>
                    <a:cubicBezTo>
                      <a:pt x="143338" y="93620"/>
                      <a:pt x="141007" y="114616"/>
                      <a:pt x="139295" y="128235"/>
                    </a:cubicBezTo>
                    <a:cubicBezTo>
                      <a:pt x="139262" y="128500"/>
                      <a:pt x="139229" y="128765"/>
                      <a:pt x="139196" y="129019"/>
                    </a:cubicBezTo>
                    <a:cubicBezTo>
                      <a:pt x="139130" y="129538"/>
                      <a:pt x="139074" y="130035"/>
                      <a:pt x="139008" y="130532"/>
                    </a:cubicBezTo>
                    <a:cubicBezTo>
                      <a:pt x="138931" y="131062"/>
                      <a:pt x="138865" y="131593"/>
                      <a:pt x="138798" y="132090"/>
                    </a:cubicBezTo>
                    <a:cubicBezTo>
                      <a:pt x="138754" y="132520"/>
                      <a:pt x="138699" y="132929"/>
                      <a:pt x="138633" y="133338"/>
                    </a:cubicBezTo>
                    <a:cubicBezTo>
                      <a:pt x="138544" y="134078"/>
                      <a:pt x="138445" y="134785"/>
                      <a:pt x="138357" y="135447"/>
                    </a:cubicBezTo>
                    <a:cubicBezTo>
                      <a:pt x="138301" y="135856"/>
                      <a:pt x="138257" y="136243"/>
                      <a:pt x="138202" y="136618"/>
                    </a:cubicBezTo>
                    <a:cubicBezTo>
                      <a:pt x="138136" y="137093"/>
                      <a:pt x="138081" y="137546"/>
                      <a:pt x="138014" y="137966"/>
                    </a:cubicBezTo>
                    <a:cubicBezTo>
                      <a:pt x="137970" y="138286"/>
                      <a:pt x="137926" y="138595"/>
                      <a:pt x="137893" y="138882"/>
                    </a:cubicBezTo>
                    <a:cubicBezTo>
                      <a:pt x="137826" y="139313"/>
                      <a:pt x="137771" y="139711"/>
                      <a:pt x="137727" y="140075"/>
                    </a:cubicBezTo>
                    <a:cubicBezTo>
                      <a:pt x="137572" y="141147"/>
                      <a:pt x="137473" y="141865"/>
                      <a:pt x="137429" y="142152"/>
                    </a:cubicBezTo>
                    <a:cubicBezTo>
                      <a:pt x="137418" y="142185"/>
                      <a:pt x="137418" y="142207"/>
                      <a:pt x="137418" y="142229"/>
                    </a:cubicBezTo>
                    <a:cubicBezTo>
                      <a:pt x="137418" y="142273"/>
                      <a:pt x="137418" y="142295"/>
                      <a:pt x="137418" y="142295"/>
                    </a:cubicBezTo>
                    <a:cubicBezTo>
                      <a:pt x="137418" y="142295"/>
                      <a:pt x="138401" y="147376"/>
                      <a:pt x="139837" y="154633"/>
                    </a:cubicBezTo>
                    <a:cubicBezTo>
                      <a:pt x="141814" y="164551"/>
                      <a:pt x="144641" y="178556"/>
                      <a:pt x="146961" y="189171"/>
                    </a:cubicBezTo>
                    <a:cubicBezTo>
                      <a:pt x="147369" y="191071"/>
                      <a:pt x="147767" y="192849"/>
                      <a:pt x="148142" y="194484"/>
                    </a:cubicBezTo>
                    <a:cubicBezTo>
                      <a:pt x="152108" y="211813"/>
                      <a:pt x="76891" y="243999"/>
                      <a:pt x="73953" y="220528"/>
                    </a:cubicBezTo>
                    <a:close/>
                  </a:path>
                </a:pathLst>
              </a:custGeom>
              <a:solidFill>
                <a:srgbClr val="C495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47"/>
              <p:cNvSpPr/>
              <p:nvPr/>
            </p:nvSpPr>
            <p:spPr>
              <a:xfrm>
                <a:off x="4631675" y="2180159"/>
                <a:ext cx="122574" cy="127932"/>
              </a:xfrm>
              <a:custGeom>
                <a:avLst/>
                <a:gdLst/>
                <a:ahLst/>
                <a:cxnLst/>
                <a:rect l="l" t="t" r="r" b="b"/>
                <a:pathLst>
                  <a:path w="98651" h="102963" extrusionOk="0">
                    <a:moveTo>
                      <a:pt x="98500" y="68657"/>
                    </a:moveTo>
                    <a:cubicBezTo>
                      <a:pt x="94491" y="51117"/>
                      <a:pt x="87775" y="16468"/>
                      <a:pt x="87775" y="16468"/>
                    </a:cubicBezTo>
                    <a:cubicBezTo>
                      <a:pt x="87775" y="16468"/>
                      <a:pt x="88604" y="10846"/>
                      <a:pt x="89664" y="2408"/>
                    </a:cubicBezTo>
                    <a:lnTo>
                      <a:pt x="61289" y="0"/>
                    </a:lnTo>
                    <a:cubicBezTo>
                      <a:pt x="61289" y="0"/>
                      <a:pt x="40966" y="27260"/>
                      <a:pt x="44" y="34284"/>
                    </a:cubicBezTo>
                    <a:cubicBezTo>
                      <a:pt x="33" y="34284"/>
                      <a:pt x="22" y="34284"/>
                      <a:pt x="0" y="34284"/>
                    </a:cubicBezTo>
                    <a:cubicBezTo>
                      <a:pt x="9422" y="33312"/>
                      <a:pt x="17805" y="32970"/>
                      <a:pt x="19417" y="36515"/>
                    </a:cubicBezTo>
                    <a:cubicBezTo>
                      <a:pt x="22775" y="43904"/>
                      <a:pt x="22145" y="77382"/>
                      <a:pt x="24310" y="94701"/>
                    </a:cubicBezTo>
                    <a:cubicBezTo>
                      <a:pt x="27248" y="118160"/>
                      <a:pt x="102465" y="85975"/>
                      <a:pt x="98500" y="68657"/>
                    </a:cubicBezTo>
                    <a:close/>
                  </a:path>
                </a:pathLst>
              </a:custGeom>
              <a:solidFill>
                <a:srgbClr val="A87E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47"/>
              <p:cNvSpPr/>
              <p:nvPr/>
            </p:nvSpPr>
            <p:spPr>
              <a:xfrm>
                <a:off x="4742730" y="2257751"/>
                <a:ext cx="196202" cy="601913"/>
              </a:xfrm>
              <a:custGeom>
                <a:avLst/>
                <a:gdLst/>
                <a:ahLst/>
                <a:cxnLst/>
                <a:rect l="l" t="t" r="r" b="b"/>
                <a:pathLst>
                  <a:path w="157909" h="484437" extrusionOk="0">
                    <a:moveTo>
                      <a:pt x="13629" y="0"/>
                    </a:moveTo>
                    <a:cubicBezTo>
                      <a:pt x="13629" y="0"/>
                      <a:pt x="121419" y="22919"/>
                      <a:pt x="149915" y="51415"/>
                    </a:cubicBezTo>
                    <a:cubicBezTo>
                      <a:pt x="178412" y="79911"/>
                      <a:pt x="121419" y="304160"/>
                      <a:pt x="123274" y="346905"/>
                    </a:cubicBezTo>
                    <a:cubicBezTo>
                      <a:pt x="125130" y="389649"/>
                      <a:pt x="144337" y="437342"/>
                      <a:pt x="147430" y="461509"/>
                    </a:cubicBezTo>
                    <a:cubicBezTo>
                      <a:pt x="150523" y="485664"/>
                      <a:pt x="130708" y="484427"/>
                      <a:pt x="111500" y="484427"/>
                    </a:cubicBezTo>
                    <a:lnTo>
                      <a:pt x="29733" y="484427"/>
                    </a:lnTo>
                    <a:cubicBezTo>
                      <a:pt x="4959" y="484427"/>
                      <a:pt x="0" y="447260"/>
                      <a:pt x="0" y="398938"/>
                    </a:cubicBezTo>
                    <a:cubicBezTo>
                      <a:pt x="0" y="350616"/>
                      <a:pt x="13629" y="0"/>
                      <a:pt x="136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47"/>
              <p:cNvSpPr/>
              <p:nvPr/>
            </p:nvSpPr>
            <p:spPr>
              <a:xfrm>
                <a:off x="4837938" y="2703657"/>
                <a:ext cx="88283" cy="155527"/>
              </a:xfrm>
              <a:custGeom>
                <a:avLst/>
                <a:gdLst/>
                <a:ahLst/>
                <a:cxnLst/>
                <a:rect l="l" t="t" r="r" b="b"/>
                <a:pathLst>
                  <a:path w="71053" h="125173" extrusionOk="0">
                    <a:moveTo>
                      <a:pt x="47671" y="0"/>
                    </a:moveTo>
                    <a:cubicBezTo>
                      <a:pt x="39928" y="25371"/>
                      <a:pt x="22300" y="79525"/>
                      <a:pt x="0" y="125163"/>
                    </a:cubicBezTo>
                    <a:lnTo>
                      <a:pt x="34803" y="125163"/>
                    </a:lnTo>
                    <a:cubicBezTo>
                      <a:pt x="54010" y="125163"/>
                      <a:pt x="73826" y="126400"/>
                      <a:pt x="70733" y="102245"/>
                    </a:cubicBezTo>
                    <a:cubicBezTo>
                      <a:pt x="67927" y="80386"/>
                      <a:pt x="52078" y="39288"/>
                      <a:pt x="47671" y="0"/>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47"/>
              <p:cNvSpPr/>
              <p:nvPr/>
            </p:nvSpPr>
            <p:spPr>
              <a:xfrm>
                <a:off x="4574508" y="2268513"/>
                <a:ext cx="81532" cy="591140"/>
              </a:xfrm>
              <a:custGeom>
                <a:avLst/>
                <a:gdLst/>
                <a:ahLst/>
                <a:cxnLst/>
                <a:rect l="l" t="t" r="r" b="b"/>
                <a:pathLst>
                  <a:path w="65619" h="475767" extrusionOk="0">
                    <a:moveTo>
                      <a:pt x="65620" y="0"/>
                    </a:moveTo>
                    <a:cubicBezTo>
                      <a:pt x="65620" y="0"/>
                      <a:pt x="55822" y="354548"/>
                      <a:pt x="57479" y="399976"/>
                    </a:cubicBezTo>
                    <a:cubicBezTo>
                      <a:pt x="59136" y="445405"/>
                      <a:pt x="63830" y="475768"/>
                      <a:pt x="40006" y="475768"/>
                    </a:cubicBezTo>
                    <a:lnTo>
                      <a:pt x="2972" y="475768"/>
                    </a:lnTo>
                    <a:cubicBezTo>
                      <a:pt x="-6118" y="475768"/>
                      <a:pt x="11234" y="390069"/>
                      <a:pt x="8748" y="354548"/>
                    </a:cubicBezTo>
                    <a:cubicBezTo>
                      <a:pt x="6274" y="319027"/>
                      <a:pt x="-1656" y="86914"/>
                      <a:pt x="310" y="61333"/>
                    </a:cubicBezTo>
                    <a:cubicBezTo>
                      <a:pt x="3402" y="21063"/>
                      <a:pt x="65620" y="0"/>
                      <a:pt x="6562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47"/>
              <p:cNvSpPr/>
              <p:nvPr/>
            </p:nvSpPr>
            <p:spPr>
              <a:xfrm>
                <a:off x="4607042" y="2276011"/>
                <a:ext cx="42691" cy="356578"/>
              </a:xfrm>
              <a:custGeom>
                <a:avLst/>
                <a:gdLst/>
                <a:ahLst/>
                <a:cxnLst/>
                <a:rect l="l" t="t" r="r" b="b"/>
                <a:pathLst>
                  <a:path w="34359" h="286984" extrusionOk="0">
                    <a:moveTo>
                      <a:pt x="34360" y="0"/>
                    </a:moveTo>
                    <a:cubicBezTo>
                      <a:pt x="34360" y="0"/>
                      <a:pt x="2782" y="17904"/>
                      <a:pt x="1876" y="35576"/>
                    </a:cubicBezTo>
                    <a:cubicBezTo>
                      <a:pt x="1258" y="47660"/>
                      <a:pt x="24176" y="75526"/>
                      <a:pt x="24176" y="104652"/>
                    </a:cubicBezTo>
                    <a:cubicBezTo>
                      <a:pt x="24176" y="121993"/>
                      <a:pt x="-819" y="131293"/>
                      <a:pt x="21" y="157724"/>
                    </a:cubicBezTo>
                    <a:cubicBezTo>
                      <a:pt x="1114" y="192339"/>
                      <a:pt x="24684" y="286985"/>
                      <a:pt x="24684" y="286985"/>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47"/>
              <p:cNvSpPr/>
              <p:nvPr/>
            </p:nvSpPr>
            <p:spPr>
              <a:xfrm>
                <a:off x="4851894" y="2849547"/>
                <a:ext cx="65968" cy="72885"/>
              </a:xfrm>
              <a:custGeom>
                <a:avLst/>
                <a:gdLst/>
                <a:ahLst/>
                <a:cxnLst/>
                <a:rect l="l" t="t" r="r" b="b"/>
                <a:pathLst>
                  <a:path w="53093" h="58660" extrusionOk="0">
                    <a:moveTo>
                      <a:pt x="26762" y="0"/>
                    </a:moveTo>
                    <a:lnTo>
                      <a:pt x="0" y="22941"/>
                    </a:lnTo>
                    <a:cubicBezTo>
                      <a:pt x="0" y="22941"/>
                      <a:pt x="8361" y="45915"/>
                      <a:pt x="39089" y="58661"/>
                    </a:cubicBezTo>
                    <a:lnTo>
                      <a:pt x="53094" y="22002"/>
                    </a:lnTo>
                    <a:lnTo>
                      <a:pt x="26762" y="11"/>
                    </a:lnTo>
                    <a:close/>
                  </a:path>
                </a:pathLst>
              </a:custGeom>
              <a:solidFill>
                <a:srgbClr val="C495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47"/>
              <p:cNvSpPr/>
              <p:nvPr/>
            </p:nvSpPr>
            <p:spPr>
              <a:xfrm>
                <a:off x="4427892" y="2345817"/>
                <a:ext cx="119644" cy="189357"/>
              </a:xfrm>
              <a:custGeom>
                <a:avLst/>
                <a:gdLst/>
                <a:ahLst/>
                <a:cxnLst/>
                <a:rect l="l" t="t" r="r" b="b"/>
                <a:pathLst>
                  <a:path w="96293" h="152400" extrusionOk="0">
                    <a:moveTo>
                      <a:pt x="89433" y="152400"/>
                    </a:moveTo>
                    <a:lnTo>
                      <a:pt x="30695" y="152400"/>
                    </a:lnTo>
                    <a:cubicBezTo>
                      <a:pt x="27360" y="152400"/>
                      <a:pt x="24499" y="149993"/>
                      <a:pt x="23936" y="146701"/>
                    </a:cubicBezTo>
                    <a:lnTo>
                      <a:pt x="100" y="8019"/>
                    </a:lnTo>
                    <a:cubicBezTo>
                      <a:pt x="-617" y="3833"/>
                      <a:pt x="2608" y="0"/>
                      <a:pt x="6860" y="0"/>
                    </a:cubicBezTo>
                    <a:lnTo>
                      <a:pt x="65598" y="0"/>
                    </a:lnTo>
                    <a:cubicBezTo>
                      <a:pt x="68933" y="0"/>
                      <a:pt x="71794" y="2408"/>
                      <a:pt x="72357" y="5699"/>
                    </a:cubicBezTo>
                    <a:lnTo>
                      <a:pt x="96193" y="144382"/>
                    </a:lnTo>
                    <a:cubicBezTo>
                      <a:pt x="96911" y="148568"/>
                      <a:pt x="93685" y="152400"/>
                      <a:pt x="89433" y="1524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47"/>
              <p:cNvSpPr/>
              <p:nvPr/>
            </p:nvSpPr>
            <p:spPr>
              <a:xfrm>
                <a:off x="4412422" y="2415789"/>
                <a:ext cx="68866" cy="126057"/>
              </a:xfrm>
              <a:custGeom>
                <a:avLst/>
                <a:gdLst/>
                <a:ahLst/>
                <a:cxnLst/>
                <a:rect l="l" t="t" r="r" b="b"/>
                <a:pathLst>
                  <a:path w="55425" h="101454" extrusionOk="0">
                    <a:moveTo>
                      <a:pt x="8113" y="19836"/>
                    </a:moveTo>
                    <a:cubicBezTo>
                      <a:pt x="17944" y="3146"/>
                      <a:pt x="25145" y="-2818"/>
                      <a:pt x="30413" y="1214"/>
                    </a:cubicBezTo>
                    <a:cubicBezTo>
                      <a:pt x="35682" y="5245"/>
                      <a:pt x="21798" y="24695"/>
                      <a:pt x="25951" y="29533"/>
                    </a:cubicBezTo>
                    <a:cubicBezTo>
                      <a:pt x="30104" y="34360"/>
                      <a:pt x="41878" y="37773"/>
                      <a:pt x="46837" y="50464"/>
                    </a:cubicBezTo>
                    <a:cubicBezTo>
                      <a:pt x="51797" y="63155"/>
                      <a:pt x="60776" y="96919"/>
                      <a:pt x="51178" y="100951"/>
                    </a:cubicBezTo>
                    <a:cubicBezTo>
                      <a:pt x="41580" y="104982"/>
                      <a:pt x="17104" y="84196"/>
                      <a:pt x="8124" y="60051"/>
                    </a:cubicBezTo>
                    <a:cubicBezTo>
                      <a:pt x="8124" y="60051"/>
                      <a:pt x="-10155" y="50850"/>
                      <a:pt x="8124" y="19836"/>
                    </a:cubicBezTo>
                    <a:close/>
                  </a:path>
                </a:pathLst>
              </a:custGeom>
              <a:solidFill>
                <a:srgbClr val="C495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47"/>
              <p:cNvSpPr/>
              <p:nvPr/>
            </p:nvSpPr>
            <p:spPr>
              <a:xfrm>
                <a:off x="4440944" y="2358484"/>
                <a:ext cx="9442" cy="9442"/>
              </a:xfrm>
              <a:custGeom>
                <a:avLst/>
                <a:gdLst/>
                <a:ahLst/>
                <a:cxnLst/>
                <a:rect l="l" t="t" r="r" b="b"/>
                <a:pathLst>
                  <a:path w="7599" h="7599" extrusionOk="0">
                    <a:moveTo>
                      <a:pt x="7599" y="3799"/>
                    </a:moveTo>
                    <a:cubicBezTo>
                      <a:pt x="7599" y="5898"/>
                      <a:pt x="5898" y="7599"/>
                      <a:pt x="3800" y="7599"/>
                    </a:cubicBezTo>
                    <a:cubicBezTo>
                      <a:pt x="1701" y="7599"/>
                      <a:pt x="0" y="5898"/>
                      <a:pt x="0" y="3799"/>
                    </a:cubicBezTo>
                    <a:cubicBezTo>
                      <a:pt x="0" y="1701"/>
                      <a:pt x="1701" y="0"/>
                      <a:pt x="3800" y="0"/>
                    </a:cubicBezTo>
                    <a:cubicBezTo>
                      <a:pt x="5898" y="0"/>
                      <a:pt x="7599" y="1701"/>
                      <a:pt x="7599" y="379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47"/>
              <p:cNvSpPr/>
              <p:nvPr/>
            </p:nvSpPr>
            <p:spPr>
              <a:xfrm>
                <a:off x="4459601" y="2358484"/>
                <a:ext cx="9441" cy="9441"/>
              </a:xfrm>
              <a:custGeom>
                <a:avLst/>
                <a:gdLst/>
                <a:ahLst/>
                <a:cxnLst/>
                <a:rect l="l" t="t" r="r" b="b"/>
                <a:pathLst>
                  <a:path w="7598" h="7598" extrusionOk="0">
                    <a:moveTo>
                      <a:pt x="7599" y="3799"/>
                    </a:moveTo>
                    <a:cubicBezTo>
                      <a:pt x="7599" y="5898"/>
                      <a:pt x="5898" y="7599"/>
                      <a:pt x="3799" y="7599"/>
                    </a:cubicBezTo>
                    <a:cubicBezTo>
                      <a:pt x="1701" y="7599"/>
                      <a:pt x="0" y="5898"/>
                      <a:pt x="0" y="3799"/>
                    </a:cubicBezTo>
                    <a:cubicBezTo>
                      <a:pt x="0" y="1701"/>
                      <a:pt x="1701" y="0"/>
                      <a:pt x="3799" y="0"/>
                    </a:cubicBezTo>
                    <a:cubicBezTo>
                      <a:pt x="5898" y="0"/>
                      <a:pt x="7599" y="1701"/>
                      <a:pt x="7599" y="379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47"/>
              <p:cNvSpPr/>
              <p:nvPr/>
            </p:nvSpPr>
            <p:spPr>
              <a:xfrm>
                <a:off x="4925749" y="3772369"/>
                <a:ext cx="151528" cy="52714"/>
              </a:xfrm>
              <a:custGeom>
                <a:avLst/>
                <a:gdLst/>
                <a:ahLst/>
                <a:cxnLst/>
                <a:rect l="l" t="t" r="r" b="b"/>
                <a:pathLst>
                  <a:path w="121954" h="42426" extrusionOk="0">
                    <a:moveTo>
                      <a:pt x="113638" y="36614"/>
                    </a:moveTo>
                    <a:cubicBezTo>
                      <a:pt x="119436" y="36073"/>
                      <a:pt x="123269" y="30341"/>
                      <a:pt x="121535" y="24774"/>
                    </a:cubicBezTo>
                    <a:lnTo>
                      <a:pt x="114742" y="3015"/>
                    </a:lnTo>
                    <a:cubicBezTo>
                      <a:pt x="89802" y="11001"/>
                      <a:pt x="71114" y="6097"/>
                      <a:pt x="59307" y="0"/>
                    </a:cubicBezTo>
                    <a:cubicBezTo>
                      <a:pt x="59274" y="66"/>
                      <a:pt x="59263" y="155"/>
                      <a:pt x="59218" y="232"/>
                    </a:cubicBezTo>
                    <a:cubicBezTo>
                      <a:pt x="50548" y="16954"/>
                      <a:pt x="-3529" y="31622"/>
                      <a:pt x="182" y="39674"/>
                    </a:cubicBezTo>
                    <a:cubicBezTo>
                      <a:pt x="3198" y="46213"/>
                      <a:pt x="83518" y="39409"/>
                      <a:pt x="113627" y="366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47"/>
              <p:cNvSpPr/>
              <p:nvPr/>
            </p:nvSpPr>
            <p:spPr>
              <a:xfrm>
                <a:off x="4304650" y="3755494"/>
                <a:ext cx="151425" cy="69594"/>
              </a:xfrm>
              <a:custGeom>
                <a:avLst/>
                <a:gdLst/>
                <a:ahLst/>
                <a:cxnLst/>
                <a:rect l="l" t="t" r="r" b="b"/>
                <a:pathLst>
                  <a:path w="121871" h="56011" extrusionOk="0">
                    <a:moveTo>
                      <a:pt x="104896" y="55524"/>
                    </a:moveTo>
                    <a:cubicBezTo>
                      <a:pt x="110418" y="57390"/>
                      <a:pt x="116250" y="53701"/>
                      <a:pt x="116924" y="47914"/>
                    </a:cubicBezTo>
                    <a:lnTo>
                      <a:pt x="121872" y="25956"/>
                    </a:lnTo>
                    <a:cubicBezTo>
                      <a:pt x="95839" y="23118"/>
                      <a:pt x="78443" y="10372"/>
                      <a:pt x="70137" y="0"/>
                    </a:cubicBezTo>
                    <a:cubicBezTo>
                      <a:pt x="70081" y="44"/>
                      <a:pt x="70026" y="122"/>
                      <a:pt x="69971" y="177"/>
                    </a:cubicBezTo>
                    <a:cubicBezTo>
                      <a:pt x="55248" y="11940"/>
                      <a:pt x="-121" y="3358"/>
                      <a:pt x="0" y="12227"/>
                    </a:cubicBezTo>
                    <a:cubicBezTo>
                      <a:pt x="100" y="19429"/>
                      <a:pt x="76256" y="45849"/>
                      <a:pt x="104896" y="555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47"/>
              <p:cNvSpPr/>
              <p:nvPr/>
            </p:nvSpPr>
            <p:spPr>
              <a:xfrm>
                <a:off x="4720426" y="2851315"/>
                <a:ext cx="10003" cy="108525"/>
              </a:xfrm>
              <a:custGeom>
                <a:avLst/>
                <a:gdLst/>
                <a:ahLst/>
                <a:cxnLst/>
                <a:rect l="l" t="t" r="r" b="b"/>
                <a:pathLst>
                  <a:path w="8051" h="87344" extrusionOk="0">
                    <a:moveTo>
                      <a:pt x="8052" y="87345"/>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47"/>
              <p:cNvSpPr/>
              <p:nvPr/>
            </p:nvSpPr>
            <p:spPr>
              <a:xfrm>
                <a:off x="4555511" y="1990667"/>
                <a:ext cx="225448" cy="225691"/>
              </a:xfrm>
              <a:custGeom>
                <a:avLst/>
                <a:gdLst/>
                <a:ahLst/>
                <a:cxnLst/>
                <a:rect l="l" t="t" r="r" b="b"/>
                <a:pathLst>
                  <a:path w="181447" h="181643" extrusionOk="0">
                    <a:moveTo>
                      <a:pt x="81964" y="80128"/>
                    </a:moveTo>
                    <a:cubicBezTo>
                      <a:pt x="92998" y="73479"/>
                      <a:pt x="103889" y="96950"/>
                      <a:pt x="106694" y="105134"/>
                    </a:cubicBezTo>
                    <a:cubicBezTo>
                      <a:pt x="109500" y="113308"/>
                      <a:pt x="106617" y="119935"/>
                      <a:pt x="112228" y="121923"/>
                    </a:cubicBezTo>
                    <a:cubicBezTo>
                      <a:pt x="117838" y="123911"/>
                      <a:pt x="120003" y="108625"/>
                      <a:pt x="130540" y="112016"/>
                    </a:cubicBezTo>
                    <a:cubicBezTo>
                      <a:pt x="141077" y="115406"/>
                      <a:pt x="132043" y="149569"/>
                      <a:pt x="122643" y="152673"/>
                    </a:cubicBezTo>
                    <a:cubicBezTo>
                      <a:pt x="127238" y="170179"/>
                      <a:pt x="149361" y="183897"/>
                      <a:pt x="154652" y="181335"/>
                    </a:cubicBezTo>
                    <a:cubicBezTo>
                      <a:pt x="159942" y="178772"/>
                      <a:pt x="152421" y="166081"/>
                      <a:pt x="156309" y="154274"/>
                    </a:cubicBezTo>
                    <a:cubicBezTo>
                      <a:pt x="160197" y="142467"/>
                      <a:pt x="174986" y="126032"/>
                      <a:pt x="180177" y="105499"/>
                    </a:cubicBezTo>
                    <a:cubicBezTo>
                      <a:pt x="185368" y="84966"/>
                      <a:pt x="173705" y="64743"/>
                      <a:pt x="162383" y="57154"/>
                    </a:cubicBezTo>
                    <a:cubicBezTo>
                      <a:pt x="165951" y="36754"/>
                      <a:pt x="132495" y="1078"/>
                      <a:pt x="102132" y="15382"/>
                    </a:cubicBezTo>
                    <a:cubicBezTo>
                      <a:pt x="54870" y="-6819"/>
                      <a:pt x="18179" y="-3163"/>
                      <a:pt x="6305" y="14730"/>
                    </a:cubicBezTo>
                    <a:cubicBezTo>
                      <a:pt x="-5568" y="32623"/>
                      <a:pt x="1865" y="66388"/>
                      <a:pt x="7995" y="80139"/>
                    </a:cubicBezTo>
                    <a:cubicBezTo>
                      <a:pt x="462" y="92145"/>
                      <a:pt x="9431" y="111839"/>
                      <a:pt x="23270" y="116776"/>
                    </a:cubicBezTo>
                    <a:cubicBezTo>
                      <a:pt x="23270" y="116776"/>
                      <a:pt x="21128" y="90776"/>
                      <a:pt x="31587" y="84270"/>
                    </a:cubicBezTo>
                    <a:cubicBezTo>
                      <a:pt x="42047" y="77776"/>
                      <a:pt x="61133" y="92698"/>
                      <a:pt x="81964" y="801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47"/>
              <p:cNvSpPr/>
              <p:nvPr/>
            </p:nvSpPr>
            <p:spPr>
              <a:xfrm>
                <a:off x="4754094" y="2268513"/>
                <a:ext cx="53286" cy="364071"/>
              </a:xfrm>
              <a:custGeom>
                <a:avLst/>
                <a:gdLst/>
                <a:ahLst/>
                <a:cxnLst/>
                <a:rect l="l" t="t" r="r" b="b"/>
                <a:pathLst>
                  <a:path w="42886" h="293015" extrusionOk="0">
                    <a:moveTo>
                      <a:pt x="11277" y="0"/>
                    </a:moveTo>
                    <a:cubicBezTo>
                      <a:pt x="11277" y="0"/>
                      <a:pt x="40105" y="13608"/>
                      <a:pt x="41010" y="31280"/>
                    </a:cubicBezTo>
                    <a:cubicBezTo>
                      <a:pt x="41629" y="43363"/>
                      <a:pt x="18710" y="71230"/>
                      <a:pt x="18710" y="100356"/>
                    </a:cubicBezTo>
                    <a:cubicBezTo>
                      <a:pt x="18710" y="117697"/>
                      <a:pt x="43705" y="126997"/>
                      <a:pt x="42866" y="153428"/>
                    </a:cubicBezTo>
                    <a:cubicBezTo>
                      <a:pt x="41772" y="188043"/>
                      <a:pt x="0" y="293016"/>
                      <a:pt x="0" y="293016"/>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47"/>
              <p:cNvSpPr/>
              <p:nvPr/>
            </p:nvSpPr>
            <p:spPr>
              <a:xfrm>
                <a:off x="4859619" y="2367916"/>
                <a:ext cx="78053" cy="249424"/>
              </a:xfrm>
              <a:custGeom>
                <a:avLst/>
                <a:gdLst/>
                <a:ahLst/>
                <a:cxnLst/>
                <a:rect l="l" t="t" r="r" b="b"/>
                <a:pathLst>
                  <a:path w="62819" h="200744" extrusionOk="0">
                    <a:moveTo>
                      <a:pt x="238" y="0"/>
                    </a:moveTo>
                    <a:cubicBezTo>
                      <a:pt x="238" y="0"/>
                      <a:pt x="-5207" y="171785"/>
                      <a:pt x="36013" y="200745"/>
                    </a:cubicBezTo>
                    <a:cubicBezTo>
                      <a:pt x="44783" y="148347"/>
                      <a:pt x="59130" y="74886"/>
                      <a:pt x="62819" y="22830"/>
                    </a:cubicBezTo>
                    <a:lnTo>
                      <a:pt x="238" y="0"/>
                    </a:ln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47"/>
              <p:cNvSpPr/>
              <p:nvPr/>
            </p:nvSpPr>
            <p:spPr>
              <a:xfrm>
                <a:off x="4859929" y="2314432"/>
                <a:ext cx="209816" cy="575363"/>
              </a:xfrm>
              <a:custGeom>
                <a:avLst/>
                <a:gdLst/>
                <a:ahLst/>
                <a:cxnLst/>
                <a:rect l="l" t="t" r="r" b="b"/>
                <a:pathLst>
                  <a:path w="168866" h="463069" extrusionOk="0">
                    <a:moveTo>
                      <a:pt x="18930" y="2798"/>
                    </a:moveTo>
                    <a:cubicBezTo>
                      <a:pt x="58405" y="-11207"/>
                      <a:pt x="78397" y="28821"/>
                      <a:pt x="109378" y="90143"/>
                    </a:cubicBezTo>
                    <a:cubicBezTo>
                      <a:pt x="140349" y="151477"/>
                      <a:pt x="166989" y="201025"/>
                      <a:pt x="168845" y="240058"/>
                    </a:cubicBezTo>
                    <a:cubicBezTo>
                      <a:pt x="170701" y="279081"/>
                      <a:pt x="51148" y="463070"/>
                      <a:pt x="51148" y="463070"/>
                    </a:cubicBezTo>
                    <a:cubicBezTo>
                      <a:pt x="51148" y="463070"/>
                      <a:pt x="20796" y="456255"/>
                      <a:pt x="11507" y="432100"/>
                    </a:cubicBezTo>
                    <a:lnTo>
                      <a:pt x="90193" y="235110"/>
                    </a:lnTo>
                    <a:cubicBezTo>
                      <a:pt x="90193" y="235110"/>
                      <a:pt x="22044" y="109980"/>
                      <a:pt x="7796" y="78380"/>
                    </a:cubicBezTo>
                    <a:cubicBezTo>
                      <a:pt x="-6452" y="46791"/>
                      <a:pt x="-256" y="9624"/>
                      <a:pt x="18952" y="28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47"/>
              <p:cNvSpPr/>
              <p:nvPr/>
            </p:nvSpPr>
            <p:spPr>
              <a:xfrm>
                <a:off x="4505046" y="2354782"/>
                <a:ext cx="30274" cy="168249"/>
              </a:xfrm>
              <a:custGeom>
                <a:avLst/>
                <a:gdLst/>
                <a:ahLst/>
                <a:cxnLst/>
                <a:rect l="l" t="t" r="r" b="b"/>
                <a:pathLst>
                  <a:path w="24365" h="135412" extrusionOk="0">
                    <a:moveTo>
                      <a:pt x="0" y="0"/>
                    </a:moveTo>
                    <a:lnTo>
                      <a:pt x="24365" y="135413"/>
                    </a:lnTo>
                  </a:path>
                </a:pathLst>
              </a:custGeom>
              <a:solidFill>
                <a:schemeClr val="lt1"/>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47"/>
              <p:cNvSpPr/>
              <p:nvPr/>
            </p:nvSpPr>
            <p:spPr>
              <a:xfrm>
                <a:off x="4492077" y="2544540"/>
                <a:ext cx="10471" cy="57323"/>
              </a:xfrm>
              <a:custGeom>
                <a:avLst/>
                <a:gdLst/>
                <a:ahLst/>
                <a:cxnLst/>
                <a:rect l="l" t="t" r="r" b="b"/>
                <a:pathLst>
                  <a:path w="8427" h="46135" extrusionOk="0">
                    <a:moveTo>
                      <a:pt x="0" y="0"/>
                    </a:moveTo>
                    <a:cubicBezTo>
                      <a:pt x="0" y="0"/>
                      <a:pt x="6506" y="23736"/>
                      <a:pt x="8428" y="4613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47"/>
              <p:cNvSpPr/>
              <p:nvPr/>
            </p:nvSpPr>
            <p:spPr>
              <a:xfrm>
                <a:off x="4586203" y="2182882"/>
                <a:ext cx="29065" cy="12644"/>
              </a:xfrm>
              <a:custGeom>
                <a:avLst/>
                <a:gdLst/>
                <a:ahLst/>
                <a:cxnLst/>
                <a:rect l="l" t="t" r="r" b="b"/>
                <a:pathLst>
                  <a:path w="23392" h="10176" extrusionOk="0">
                    <a:moveTo>
                      <a:pt x="22565" y="3571"/>
                    </a:moveTo>
                    <a:cubicBezTo>
                      <a:pt x="16126" y="8055"/>
                      <a:pt x="7555" y="12617"/>
                      <a:pt x="353" y="8674"/>
                    </a:cubicBezTo>
                    <a:cubicBezTo>
                      <a:pt x="199" y="6995"/>
                      <a:pt x="77" y="5349"/>
                      <a:pt x="0" y="3792"/>
                    </a:cubicBezTo>
                    <a:cubicBezTo>
                      <a:pt x="6340" y="9911"/>
                      <a:pt x="14889" y="4377"/>
                      <a:pt x="20676" y="335"/>
                    </a:cubicBezTo>
                    <a:cubicBezTo>
                      <a:pt x="22653" y="-1046"/>
                      <a:pt x="24520" y="2201"/>
                      <a:pt x="22565" y="35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47"/>
              <p:cNvSpPr/>
              <p:nvPr/>
            </p:nvSpPr>
            <p:spPr>
              <a:xfrm>
                <a:off x="4602766" y="2153566"/>
                <a:ext cx="23543" cy="12416"/>
              </a:xfrm>
              <a:custGeom>
                <a:avLst/>
                <a:gdLst/>
                <a:ahLst/>
                <a:cxnLst/>
                <a:rect l="l" t="t" r="r" b="b"/>
                <a:pathLst>
                  <a:path w="18948" h="9993" extrusionOk="0">
                    <a:moveTo>
                      <a:pt x="18940" y="5786"/>
                    </a:moveTo>
                    <a:cubicBezTo>
                      <a:pt x="18708" y="8514"/>
                      <a:pt x="14290" y="10370"/>
                      <a:pt x="9066" y="9928"/>
                    </a:cubicBezTo>
                    <a:cubicBezTo>
                      <a:pt x="3841" y="9497"/>
                      <a:pt x="-212" y="6935"/>
                      <a:pt x="9" y="4207"/>
                    </a:cubicBezTo>
                    <a:cubicBezTo>
                      <a:pt x="229" y="1479"/>
                      <a:pt x="4659" y="-377"/>
                      <a:pt x="9883" y="65"/>
                    </a:cubicBezTo>
                    <a:cubicBezTo>
                      <a:pt x="15107" y="496"/>
                      <a:pt x="19161" y="3058"/>
                      <a:pt x="18940" y="57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47"/>
              <p:cNvSpPr/>
              <p:nvPr/>
            </p:nvSpPr>
            <p:spPr>
              <a:xfrm>
                <a:off x="4594073" y="2133169"/>
                <a:ext cx="8697" cy="11549"/>
              </a:xfrm>
              <a:custGeom>
                <a:avLst/>
                <a:gdLst/>
                <a:ahLst/>
                <a:cxnLst/>
                <a:rect l="l" t="t" r="r" b="b"/>
                <a:pathLst>
                  <a:path w="7000" h="9295" extrusionOk="0">
                    <a:moveTo>
                      <a:pt x="6980" y="4935"/>
                    </a:moveTo>
                    <a:cubicBezTo>
                      <a:pt x="6770" y="7497"/>
                      <a:pt x="5036" y="9441"/>
                      <a:pt x="3114" y="9287"/>
                    </a:cubicBezTo>
                    <a:cubicBezTo>
                      <a:pt x="1192" y="9132"/>
                      <a:pt x="-189" y="6923"/>
                      <a:pt x="21" y="4361"/>
                    </a:cubicBezTo>
                    <a:cubicBezTo>
                      <a:pt x="231" y="1798"/>
                      <a:pt x="1965" y="-146"/>
                      <a:pt x="3887" y="9"/>
                    </a:cubicBezTo>
                    <a:cubicBezTo>
                      <a:pt x="5809" y="174"/>
                      <a:pt x="7190" y="2372"/>
                      <a:pt x="6980" y="49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7" name="Picture 6">
            <a:extLst>
              <a:ext uri="{FF2B5EF4-FFF2-40B4-BE49-F238E27FC236}">
                <a16:creationId xmlns:a16="http://schemas.microsoft.com/office/drawing/2014/main" id="{8B24A2BA-6A06-3308-B71F-304551490F6E}"/>
              </a:ext>
            </a:extLst>
          </p:cNvPr>
          <p:cNvPicPr>
            <a:picLocks noChangeAspect="1"/>
          </p:cNvPicPr>
          <p:nvPr/>
        </p:nvPicPr>
        <p:blipFill>
          <a:blip r:embed="rId3"/>
          <a:stretch>
            <a:fillRect/>
          </a:stretch>
        </p:blipFill>
        <p:spPr>
          <a:xfrm>
            <a:off x="707680" y="3547716"/>
            <a:ext cx="3267856" cy="977950"/>
          </a:xfrm>
          <a:prstGeom prst="rect">
            <a:avLst/>
          </a:prstGeom>
        </p:spPr>
      </p:pic>
      <p:pic>
        <p:nvPicPr>
          <p:cNvPr id="9" name="Picture 8">
            <a:extLst>
              <a:ext uri="{FF2B5EF4-FFF2-40B4-BE49-F238E27FC236}">
                <a16:creationId xmlns:a16="http://schemas.microsoft.com/office/drawing/2014/main" id="{211D1584-AB8F-890E-F85B-3434FAA468F5}"/>
              </a:ext>
            </a:extLst>
          </p:cNvPr>
          <p:cNvPicPr>
            <a:picLocks noChangeAspect="1"/>
          </p:cNvPicPr>
          <p:nvPr/>
        </p:nvPicPr>
        <p:blipFill>
          <a:blip r:embed="rId4"/>
          <a:stretch>
            <a:fillRect/>
          </a:stretch>
        </p:blipFill>
        <p:spPr>
          <a:xfrm>
            <a:off x="802575" y="1305691"/>
            <a:ext cx="3651637" cy="2325489"/>
          </a:xfrm>
          <a:prstGeom prst="rect">
            <a:avLst/>
          </a:prstGeom>
        </p:spPr>
      </p:pic>
    </p:spTree>
    <p:extLst>
      <p:ext uri="{BB962C8B-B14F-4D97-AF65-F5344CB8AC3E}">
        <p14:creationId xmlns:p14="http://schemas.microsoft.com/office/powerpoint/2010/main" val="37038857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4" name="Google Shape;1324;p47"/>
          <p:cNvSpPr txBox="1">
            <a:spLocks noGrp="1"/>
          </p:cNvSpPr>
          <p:nvPr>
            <p:ph type="ctrTitle"/>
          </p:nvPr>
        </p:nvSpPr>
        <p:spPr>
          <a:xfrm>
            <a:off x="485723" y="0"/>
            <a:ext cx="8356060" cy="1627322"/>
          </a:xfrm>
          <a:prstGeom prst="rect">
            <a:avLst/>
          </a:prstGeom>
        </p:spPr>
        <p:txBody>
          <a:bodyPr spcFirstLastPara="1" wrap="square" lIns="91425" tIns="91425" rIns="91425" bIns="91425" anchor="b" anchorCtr="0">
            <a:noAutofit/>
          </a:bodyPr>
          <a:lstStyle/>
          <a:p>
            <a:r>
              <a:rPr lang="en-US" altLang="ko" sz="4500" dirty="0"/>
              <a:t>04.</a:t>
            </a:r>
            <a:r>
              <a:rPr lang="en-US" sz="4500" dirty="0"/>
              <a:t> Blynk web dashboard</a:t>
            </a:r>
            <a:br>
              <a:rPr lang="en-US" dirty="0"/>
            </a:br>
            <a:endParaRPr dirty="0"/>
          </a:p>
        </p:txBody>
      </p:sp>
      <p:sp>
        <p:nvSpPr>
          <p:cNvPr id="1325" name="Google Shape;1325;p47"/>
          <p:cNvSpPr txBox="1"/>
          <p:nvPr/>
        </p:nvSpPr>
        <p:spPr>
          <a:xfrm>
            <a:off x="608658" y="813661"/>
            <a:ext cx="3465900" cy="2960176"/>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US" altLang="ko" sz="2000" b="1" dirty="0">
                <a:solidFill>
                  <a:schemeClr val="dk1"/>
                </a:solidFill>
                <a:latin typeface="Times New Roman" panose="02020603050405020304" pitchFamily="18" charset="0"/>
                <a:ea typeface="Open Sans"/>
                <a:cs typeface="Times New Roman" panose="02020603050405020304" pitchFamily="18" charset="0"/>
                <a:sym typeface="Open Sans"/>
              </a:rPr>
              <a:t>GIỚI THIỆU VỀ BLYNK: </a:t>
            </a:r>
          </a:p>
          <a:p>
            <a:pPr marL="0" lvl="0" indent="0" algn="l" rtl="0">
              <a:spcBef>
                <a:spcPts val="300"/>
              </a:spcBef>
              <a:spcAft>
                <a:spcPts val="0"/>
              </a:spcAft>
              <a:buNone/>
            </a:pPr>
            <a:endParaRPr lang="en-US" altLang="ko" sz="2000" b="1" dirty="0">
              <a:solidFill>
                <a:schemeClr val="dk1"/>
              </a:solidFill>
              <a:latin typeface="Times New Roman" panose="02020603050405020304" pitchFamily="18" charset="0"/>
              <a:ea typeface="Open Sans"/>
              <a:cs typeface="Times New Roman" panose="02020603050405020304" pitchFamily="18" charset="0"/>
              <a:sym typeface="Open Sans"/>
            </a:endParaRPr>
          </a:p>
          <a:p>
            <a:pPr marL="0" lvl="0" indent="0" algn="just" rtl="0">
              <a:spcBef>
                <a:spcPts val="300"/>
              </a:spcBef>
              <a:spcAft>
                <a:spcPts val="0"/>
              </a:spcAft>
              <a:buNone/>
            </a:pPr>
            <a:r>
              <a:rPr lang="vi-VN" altLang="ko" sz="1800" dirty="0">
                <a:solidFill>
                  <a:schemeClr val="dk1"/>
                </a:solidFill>
                <a:latin typeface="Times New Roman" panose="02020603050405020304" pitchFamily="18" charset="0"/>
                <a:ea typeface="Open Sans"/>
                <a:cs typeface="Times New Roman" panose="02020603050405020304" pitchFamily="18" charset="0"/>
                <a:sym typeface="Open Sans"/>
              </a:rPr>
              <a:t>Blynk là một nền tảng IoT (Internet of Things) giúp người dùng dễ dàng tạo ra các ứng dụng điều khiển từ xa cho các thiết bị thông minh. Điểm đặc biệt của Blynk chính là sự linh hoạt và dễ sử dụng</a:t>
            </a:r>
            <a:r>
              <a:rPr lang="vi-VN" altLang="ko" sz="2000" dirty="0">
                <a:solidFill>
                  <a:schemeClr val="dk1"/>
                </a:solidFill>
                <a:latin typeface="Times New Roman" panose="02020603050405020304" pitchFamily="18" charset="0"/>
                <a:ea typeface="Open Sans"/>
                <a:cs typeface="Times New Roman" panose="02020603050405020304" pitchFamily="18" charset="0"/>
                <a:sym typeface="Open Sans"/>
              </a:rPr>
              <a:t>.</a:t>
            </a:r>
            <a:endParaRPr sz="2000" dirty="0">
              <a:solidFill>
                <a:schemeClr val="dk1"/>
              </a:solidFill>
              <a:latin typeface="Times New Roman" panose="02020603050405020304" pitchFamily="18" charset="0"/>
              <a:ea typeface="Open Sans"/>
              <a:cs typeface="Times New Roman" panose="02020603050405020304" pitchFamily="18" charset="0"/>
              <a:sym typeface="Open Sans"/>
            </a:endParaRPr>
          </a:p>
        </p:txBody>
      </p:sp>
      <p:pic>
        <p:nvPicPr>
          <p:cNvPr id="10" name="Picture 9">
            <a:extLst>
              <a:ext uri="{FF2B5EF4-FFF2-40B4-BE49-F238E27FC236}">
                <a16:creationId xmlns:a16="http://schemas.microsoft.com/office/drawing/2014/main" id="{70A690B7-FD9C-FC9C-BC83-E778F6211615}"/>
              </a:ext>
            </a:extLst>
          </p:cNvPr>
          <p:cNvPicPr>
            <a:picLocks noChangeAspect="1"/>
          </p:cNvPicPr>
          <p:nvPr/>
        </p:nvPicPr>
        <p:blipFill>
          <a:blip r:embed="rId3"/>
          <a:stretch>
            <a:fillRect/>
          </a:stretch>
        </p:blipFill>
        <p:spPr>
          <a:xfrm>
            <a:off x="707680" y="3547716"/>
            <a:ext cx="3267856" cy="977950"/>
          </a:xfrm>
          <a:prstGeom prst="rect">
            <a:avLst/>
          </a:prstGeom>
        </p:spPr>
      </p:pic>
      <p:pic>
        <p:nvPicPr>
          <p:cNvPr id="14" name="Picture 13">
            <a:extLst>
              <a:ext uri="{FF2B5EF4-FFF2-40B4-BE49-F238E27FC236}">
                <a16:creationId xmlns:a16="http://schemas.microsoft.com/office/drawing/2014/main" id="{DA170EAA-2130-091A-B63A-6E3A7F66D21B}"/>
              </a:ext>
            </a:extLst>
          </p:cNvPr>
          <p:cNvPicPr>
            <a:picLocks noChangeAspect="1"/>
          </p:cNvPicPr>
          <p:nvPr/>
        </p:nvPicPr>
        <p:blipFill>
          <a:blip r:embed="rId4"/>
          <a:stretch>
            <a:fillRect/>
          </a:stretch>
        </p:blipFill>
        <p:spPr>
          <a:xfrm>
            <a:off x="4454361" y="878088"/>
            <a:ext cx="4203916" cy="2895749"/>
          </a:xfrm>
          <a:prstGeom prst="rect">
            <a:avLst/>
          </a:prstGeom>
        </p:spPr>
      </p:pic>
    </p:spTree>
    <p:extLst>
      <p:ext uri="{BB962C8B-B14F-4D97-AF65-F5344CB8AC3E}">
        <p14:creationId xmlns:p14="http://schemas.microsoft.com/office/powerpoint/2010/main" val="2602294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4" name="Google Shape;1324;p47"/>
          <p:cNvSpPr txBox="1">
            <a:spLocks noGrp="1"/>
          </p:cNvSpPr>
          <p:nvPr>
            <p:ph type="ctrTitle"/>
          </p:nvPr>
        </p:nvSpPr>
        <p:spPr>
          <a:xfrm>
            <a:off x="485723" y="0"/>
            <a:ext cx="8356060" cy="1627322"/>
          </a:xfrm>
          <a:prstGeom prst="rect">
            <a:avLst/>
          </a:prstGeom>
        </p:spPr>
        <p:txBody>
          <a:bodyPr spcFirstLastPara="1" wrap="square" lIns="91425" tIns="91425" rIns="91425" bIns="91425" anchor="b" anchorCtr="0">
            <a:noAutofit/>
          </a:bodyPr>
          <a:lstStyle/>
          <a:p>
            <a:r>
              <a:rPr lang="en-US" altLang="ko" dirty="0"/>
              <a:t>04.</a:t>
            </a:r>
            <a:r>
              <a:rPr lang="en-US" dirty="0"/>
              <a:t> Blynk web dashboard</a:t>
            </a:r>
            <a:br>
              <a:rPr lang="en-US" dirty="0"/>
            </a:br>
            <a:endParaRPr dirty="0"/>
          </a:p>
        </p:txBody>
      </p:sp>
      <p:sp>
        <p:nvSpPr>
          <p:cNvPr id="1325" name="Google Shape;1325;p47"/>
          <p:cNvSpPr txBox="1"/>
          <p:nvPr/>
        </p:nvSpPr>
        <p:spPr>
          <a:xfrm>
            <a:off x="715150" y="4215531"/>
            <a:ext cx="3465900" cy="316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ko" sz="1000">
                <a:solidFill>
                  <a:schemeClr val="dk1"/>
                </a:solidFill>
                <a:latin typeface="Open Sans"/>
                <a:ea typeface="Open Sans"/>
                <a:cs typeface="Open Sans"/>
                <a:sym typeface="Open Sans"/>
              </a:rPr>
              <a:t>저작권을 위해 이 슬라이드를 삭제하지 마세요</a:t>
            </a:r>
            <a:endParaRPr sz="1000">
              <a:solidFill>
                <a:schemeClr val="dk1"/>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58C80A2F-DC19-B41B-9E4A-E1E85577F957}"/>
              </a:ext>
            </a:extLst>
          </p:cNvPr>
          <p:cNvPicPr>
            <a:picLocks noChangeAspect="1"/>
          </p:cNvPicPr>
          <p:nvPr/>
        </p:nvPicPr>
        <p:blipFill>
          <a:blip r:embed="rId3"/>
          <a:stretch>
            <a:fillRect/>
          </a:stretch>
        </p:blipFill>
        <p:spPr>
          <a:xfrm>
            <a:off x="715149" y="898903"/>
            <a:ext cx="3465899" cy="4032822"/>
          </a:xfrm>
          <a:prstGeom prst="rect">
            <a:avLst/>
          </a:prstGeom>
        </p:spPr>
      </p:pic>
      <p:pic>
        <p:nvPicPr>
          <p:cNvPr id="8" name="Picture 7">
            <a:extLst>
              <a:ext uri="{FF2B5EF4-FFF2-40B4-BE49-F238E27FC236}">
                <a16:creationId xmlns:a16="http://schemas.microsoft.com/office/drawing/2014/main" id="{84EACD0A-936C-C0FC-D48B-CFC2B21CB0B8}"/>
              </a:ext>
            </a:extLst>
          </p:cNvPr>
          <p:cNvPicPr>
            <a:picLocks noChangeAspect="1"/>
          </p:cNvPicPr>
          <p:nvPr/>
        </p:nvPicPr>
        <p:blipFill>
          <a:blip r:embed="rId4"/>
          <a:stretch>
            <a:fillRect/>
          </a:stretch>
        </p:blipFill>
        <p:spPr>
          <a:xfrm>
            <a:off x="5038140" y="736168"/>
            <a:ext cx="3098470" cy="4117657"/>
          </a:xfrm>
          <a:prstGeom prst="rect">
            <a:avLst/>
          </a:prstGeom>
        </p:spPr>
      </p:pic>
      <p:sp>
        <p:nvSpPr>
          <p:cNvPr id="9" name="Arrow: Right 8">
            <a:extLst>
              <a:ext uri="{FF2B5EF4-FFF2-40B4-BE49-F238E27FC236}">
                <a16:creationId xmlns:a16="http://schemas.microsoft.com/office/drawing/2014/main" id="{A61F1450-ADE3-EEE2-1339-3DA59C1F5CBD}"/>
              </a:ext>
            </a:extLst>
          </p:cNvPr>
          <p:cNvSpPr/>
          <p:nvPr/>
        </p:nvSpPr>
        <p:spPr>
          <a:xfrm>
            <a:off x="4037308" y="2386739"/>
            <a:ext cx="925646" cy="1394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203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4" name="Google Shape;1324;p47"/>
          <p:cNvSpPr txBox="1">
            <a:spLocks noGrp="1"/>
          </p:cNvSpPr>
          <p:nvPr>
            <p:ph type="ctrTitle"/>
          </p:nvPr>
        </p:nvSpPr>
        <p:spPr>
          <a:xfrm>
            <a:off x="485723" y="0"/>
            <a:ext cx="8356060" cy="1627322"/>
          </a:xfrm>
          <a:prstGeom prst="rect">
            <a:avLst/>
          </a:prstGeom>
        </p:spPr>
        <p:txBody>
          <a:bodyPr spcFirstLastPara="1" wrap="square" lIns="91425" tIns="91425" rIns="91425" bIns="91425" anchor="b" anchorCtr="0">
            <a:noAutofit/>
          </a:bodyPr>
          <a:lstStyle/>
          <a:p>
            <a:r>
              <a:rPr lang="en-US" altLang="ko" dirty="0"/>
              <a:t>04.</a:t>
            </a:r>
            <a:r>
              <a:rPr lang="en-US" dirty="0"/>
              <a:t> Blynk web dashboard</a:t>
            </a:r>
            <a:br>
              <a:rPr lang="en-US" dirty="0"/>
            </a:br>
            <a:endParaRPr dirty="0"/>
          </a:p>
        </p:txBody>
      </p:sp>
      <p:sp>
        <p:nvSpPr>
          <p:cNvPr id="1325" name="Google Shape;1325;p47"/>
          <p:cNvSpPr txBox="1"/>
          <p:nvPr/>
        </p:nvSpPr>
        <p:spPr>
          <a:xfrm>
            <a:off x="715150" y="4215531"/>
            <a:ext cx="3465900" cy="316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ko" sz="1000">
                <a:solidFill>
                  <a:schemeClr val="dk1"/>
                </a:solidFill>
                <a:latin typeface="Open Sans"/>
                <a:ea typeface="Open Sans"/>
                <a:cs typeface="Open Sans"/>
                <a:sym typeface="Open Sans"/>
              </a:rPr>
              <a:t>저작권을 위해 이 슬라이드를 삭제하지 마세요</a:t>
            </a:r>
            <a:endParaRPr sz="1000">
              <a:solidFill>
                <a:schemeClr val="dk1"/>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E56349F1-0CEB-200D-73B4-634798982F93}"/>
              </a:ext>
            </a:extLst>
          </p:cNvPr>
          <p:cNvPicPr>
            <a:picLocks noChangeAspect="1"/>
          </p:cNvPicPr>
          <p:nvPr/>
        </p:nvPicPr>
        <p:blipFill>
          <a:blip r:embed="rId3"/>
          <a:stretch>
            <a:fillRect/>
          </a:stretch>
        </p:blipFill>
        <p:spPr>
          <a:xfrm>
            <a:off x="707680" y="3547716"/>
            <a:ext cx="3267856" cy="977950"/>
          </a:xfrm>
          <a:prstGeom prst="rect">
            <a:avLst/>
          </a:prstGeom>
        </p:spPr>
      </p:pic>
      <p:pic>
        <p:nvPicPr>
          <p:cNvPr id="7" name="Picture 6">
            <a:extLst>
              <a:ext uri="{FF2B5EF4-FFF2-40B4-BE49-F238E27FC236}">
                <a16:creationId xmlns:a16="http://schemas.microsoft.com/office/drawing/2014/main" id="{AAF43CAB-D6DB-58CA-D755-210C3EE02857}"/>
              </a:ext>
            </a:extLst>
          </p:cNvPr>
          <p:cNvPicPr>
            <a:picLocks noChangeAspect="1"/>
          </p:cNvPicPr>
          <p:nvPr/>
        </p:nvPicPr>
        <p:blipFill>
          <a:blip r:embed="rId4"/>
          <a:stretch>
            <a:fillRect/>
          </a:stretch>
        </p:blipFill>
        <p:spPr>
          <a:xfrm>
            <a:off x="797945" y="929890"/>
            <a:ext cx="4370521" cy="3285641"/>
          </a:xfrm>
          <a:prstGeom prst="rect">
            <a:avLst/>
          </a:prstGeom>
        </p:spPr>
      </p:pic>
      <p:pic>
        <p:nvPicPr>
          <p:cNvPr id="10" name="Picture 9">
            <a:extLst>
              <a:ext uri="{FF2B5EF4-FFF2-40B4-BE49-F238E27FC236}">
                <a16:creationId xmlns:a16="http://schemas.microsoft.com/office/drawing/2014/main" id="{D17C83D9-2518-4E23-D205-A3861DA18767}"/>
              </a:ext>
            </a:extLst>
          </p:cNvPr>
          <p:cNvPicPr>
            <a:picLocks noChangeAspect="1"/>
          </p:cNvPicPr>
          <p:nvPr/>
        </p:nvPicPr>
        <p:blipFill>
          <a:blip r:embed="rId5"/>
          <a:stretch>
            <a:fillRect/>
          </a:stretch>
        </p:blipFill>
        <p:spPr>
          <a:xfrm>
            <a:off x="5665837" y="1470151"/>
            <a:ext cx="2730500" cy="2745380"/>
          </a:xfrm>
          <a:prstGeom prst="rect">
            <a:avLst/>
          </a:prstGeom>
        </p:spPr>
      </p:pic>
    </p:spTree>
    <p:extLst>
      <p:ext uri="{BB962C8B-B14F-4D97-AF65-F5344CB8AC3E}">
        <p14:creationId xmlns:p14="http://schemas.microsoft.com/office/powerpoint/2010/main" val="8721996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4" name="Google Shape;1324;p47"/>
          <p:cNvSpPr txBox="1">
            <a:spLocks noGrp="1"/>
          </p:cNvSpPr>
          <p:nvPr>
            <p:ph type="ctrTitle"/>
          </p:nvPr>
        </p:nvSpPr>
        <p:spPr>
          <a:xfrm>
            <a:off x="373585" y="1111439"/>
            <a:ext cx="4364462" cy="3152551"/>
          </a:xfrm>
          <a:prstGeom prst="rect">
            <a:avLst/>
          </a:prstGeom>
        </p:spPr>
        <p:txBody>
          <a:bodyPr spcFirstLastPara="1" wrap="square" lIns="91425" tIns="91425" rIns="91425" bIns="91425" anchor="b" anchorCtr="0">
            <a:noAutofit/>
          </a:bodyPr>
          <a:lstStyle/>
          <a:p>
            <a:pPr algn="ctr"/>
            <a:r>
              <a:rPr lang="en-US" altLang="ko" dirty="0"/>
              <a:t>05.</a:t>
            </a:r>
            <a:r>
              <a:rPr lang="vi-VN" altLang="ko" dirty="0"/>
              <a:t> </a:t>
            </a:r>
            <a:br>
              <a:rPr lang="en-US" altLang="ko" dirty="0"/>
            </a:br>
            <a:r>
              <a:rPr lang="vi-VN" altLang="ko" dirty="0"/>
              <a:t>Chương trình adruino</a:t>
            </a:r>
            <a:br>
              <a:rPr lang="vi-VN" dirty="0"/>
            </a:br>
            <a:endParaRPr dirty="0"/>
          </a:p>
        </p:txBody>
      </p:sp>
      <p:sp>
        <p:nvSpPr>
          <p:cNvPr id="1325" name="Google Shape;1325;p47"/>
          <p:cNvSpPr txBox="1"/>
          <p:nvPr/>
        </p:nvSpPr>
        <p:spPr>
          <a:xfrm>
            <a:off x="715150" y="4215531"/>
            <a:ext cx="3465900" cy="316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ko" sz="1000">
                <a:solidFill>
                  <a:schemeClr val="dk1"/>
                </a:solidFill>
                <a:latin typeface="Open Sans"/>
                <a:ea typeface="Open Sans"/>
                <a:cs typeface="Open Sans"/>
                <a:sym typeface="Open Sans"/>
              </a:rPr>
              <a:t>저작권을 위해 이 슬라이드를 삭제하지 마세요</a:t>
            </a:r>
            <a:endParaRPr sz="1000">
              <a:solidFill>
                <a:schemeClr val="dk1"/>
              </a:solidFill>
              <a:latin typeface="Open Sans"/>
              <a:ea typeface="Open Sans"/>
              <a:cs typeface="Open Sans"/>
              <a:sym typeface="Open Sans"/>
            </a:endParaRPr>
          </a:p>
        </p:txBody>
      </p:sp>
      <p:sp>
        <p:nvSpPr>
          <p:cNvPr id="1326" name="Google Shape;1326;p47"/>
          <p:cNvSpPr/>
          <p:nvPr/>
        </p:nvSpPr>
        <p:spPr>
          <a:xfrm>
            <a:off x="4524550" y="1071200"/>
            <a:ext cx="4619453" cy="2998166"/>
          </a:xfrm>
          <a:custGeom>
            <a:avLst/>
            <a:gdLst/>
            <a:ahLst/>
            <a:cxnLst/>
            <a:rect l="l" t="t" r="r" b="b"/>
            <a:pathLst>
              <a:path w="3841541" h="2584626" extrusionOk="0">
                <a:moveTo>
                  <a:pt x="3841541" y="0"/>
                </a:moveTo>
                <a:lnTo>
                  <a:pt x="3841541" y="2584626"/>
                </a:lnTo>
                <a:lnTo>
                  <a:pt x="244911" y="2584626"/>
                </a:lnTo>
                <a:cubicBezTo>
                  <a:pt x="128731" y="2584626"/>
                  <a:pt x="35269" y="2504901"/>
                  <a:pt x="8043" y="2401963"/>
                </a:cubicBezTo>
                <a:cubicBezTo>
                  <a:pt x="-2292" y="2363072"/>
                  <a:pt x="-3022" y="2320896"/>
                  <a:pt x="7925" y="2278367"/>
                </a:cubicBezTo>
                <a:lnTo>
                  <a:pt x="111593" y="1877916"/>
                </a:lnTo>
                <a:lnTo>
                  <a:pt x="180383" y="1612374"/>
                </a:lnTo>
                <a:lnTo>
                  <a:pt x="185244" y="1593658"/>
                </a:lnTo>
                <a:lnTo>
                  <a:pt x="206385" y="1511990"/>
                </a:lnTo>
                <a:lnTo>
                  <a:pt x="231787" y="1413796"/>
                </a:lnTo>
                <a:lnTo>
                  <a:pt x="243581" y="1368101"/>
                </a:lnTo>
                <a:lnTo>
                  <a:pt x="255364" y="1322406"/>
                </a:lnTo>
                <a:lnTo>
                  <a:pt x="265087" y="1285092"/>
                </a:lnTo>
                <a:lnTo>
                  <a:pt x="278329" y="1233805"/>
                </a:lnTo>
                <a:lnTo>
                  <a:pt x="287440" y="1198680"/>
                </a:lnTo>
                <a:lnTo>
                  <a:pt x="294491" y="1171454"/>
                </a:lnTo>
                <a:lnTo>
                  <a:pt x="298623" y="1155410"/>
                </a:lnTo>
                <a:lnTo>
                  <a:pt x="306274" y="1125994"/>
                </a:lnTo>
                <a:lnTo>
                  <a:pt x="313325" y="1098532"/>
                </a:lnTo>
                <a:lnTo>
                  <a:pt x="318551" y="1078357"/>
                </a:lnTo>
                <a:lnTo>
                  <a:pt x="500849" y="374319"/>
                </a:lnTo>
                <a:cubicBezTo>
                  <a:pt x="557845" y="153977"/>
                  <a:pt x="756669" y="0"/>
                  <a:pt x="984180" y="0"/>
                </a:cubicBezTo>
                <a:lnTo>
                  <a:pt x="3841529"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27" name="Google Shape;1327;p47"/>
          <p:cNvGrpSpPr/>
          <p:nvPr/>
        </p:nvGrpSpPr>
        <p:grpSpPr>
          <a:xfrm>
            <a:off x="5082362" y="1326469"/>
            <a:ext cx="3874500" cy="2617241"/>
            <a:chOff x="5082362" y="1326469"/>
            <a:chExt cx="3874500" cy="2617241"/>
          </a:xfrm>
        </p:grpSpPr>
        <p:sp>
          <p:nvSpPr>
            <p:cNvPr id="1328" name="Google Shape;1328;p47"/>
            <p:cNvSpPr/>
            <p:nvPr/>
          </p:nvSpPr>
          <p:spPr>
            <a:xfrm>
              <a:off x="7802824" y="1397604"/>
              <a:ext cx="1062225" cy="359602"/>
            </a:xfrm>
            <a:custGeom>
              <a:avLst/>
              <a:gdLst/>
              <a:ahLst/>
              <a:cxnLst/>
              <a:rect l="l" t="t" r="r" b="b"/>
              <a:pathLst>
                <a:path w="872464" h="295361" extrusionOk="0">
                  <a:moveTo>
                    <a:pt x="0" y="235582"/>
                  </a:moveTo>
                  <a:cubicBezTo>
                    <a:pt x="-298" y="164650"/>
                    <a:pt x="149242" y="187657"/>
                    <a:pt x="211503" y="105957"/>
                  </a:cubicBezTo>
                  <a:cubicBezTo>
                    <a:pt x="273764" y="24256"/>
                    <a:pt x="303122" y="-15274"/>
                    <a:pt x="374286" y="5435"/>
                  </a:cubicBezTo>
                  <a:cubicBezTo>
                    <a:pt x="445438" y="26145"/>
                    <a:pt x="473084" y="83414"/>
                    <a:pt x="538560" y="75660"/>
                  </a:cubicBezTo>
                  <a:cubicBezTo>
                    <a:pt x="653616" y="62030"/>
                    <a:pt x="680257" y="151242"/>
                    <a:pt x="742938" y="169356"/>
                  </a:cubicBezTo>
                  <a:cubicBezTo>
                    <a:pt x="805619" y="187481"/>
                    <a:pt x="872210" y="173520"/>
                    <a:pt x="872464" y="231849"/>
                  </a:cubicBezTo>
                  <a:cubicBezTo>
                    <a:pt x="872785" y="308027"/>
                    <a:pt x="656632" y="293193"/>
                    <a:pt x="436492" y="294132"/>
                  </a:cubicBezTo>
                  <a:cubicBezTo>
                    <a:pt x="216363" y="295071"/>
                    <a:pt x="310" y="306503"/>
                    <a:pt x="12" y="2355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47"/>
            <p:cNvSpPr/>
            <p:nvPr/>
          </p:nvSpPr>
          <p:spPr>
            <a:xfrm>
              <a:off x="5353759" y="1326469"/>
              <a:ext cx="985387" cy="387400"/>
            </a:xfrm>
            <a:custGeom>
              <a:avLst/>
              <a:gdLst/>
              <a:ahLst/>
              <a:cxnLst/>
              <a:rect l="l" t="t" r="r" b="b"/>
              <a:pathLst>
                <a:path w="809353" h="318193" extrusionOk="0">
                  <a:moveTo>
                    <a:pt x="809352" y="253600"/>
                  </a:moveTo>
                  <a:cubicBezTo>
                    <a:pt x="809684" y="177179"/>
                    <a:pt x="670935" y="202064"/>
                    <a:pt x="613224" y="114079"/>
                  </a:cubicBezTo>
                  <a:cubicBezTo>
                    <a:pt x="555525" y="26093"/>
                    <a:pt x="528310" y="-16485"/>
                    <a:pt x="462282" y="5881"/>
                  </a:cubicBezTo>
                  <a:cubicBezTo>
                    <a:pt x="396255" y="28247"/>
                    <a:pt x="370575" y="89967"/>
                    <a:pt x="309849" y="81650"/>
                  </a:cubicBezTo>
                  <a:cubicBezTo>
                    <a:pt x="203120" y="67049"/>
                    <a:pt x="178357" y="163174"/>
                    <a:pt x="120193" y="182735"/>
                  </a:cubicBezTo>
                  <a:cubicBezTo>
                    <a:pt x="62030" y="202296"/>
                    <a:pt x="266" y="187308"/>
                    <a:pt x="0" y="250154"/>
                  </a:cubicBezTo>
                  <a:cubicBezTo>
                    <a:pt x="-353" y="332230"/>
                    <a:pt x="200182" y="316105"/>
                    <a:pt x="404395" y="316977"/>
                  </a:cubicBezTo>
                  <a:cubicBezTo>
                    <a:pt x="608608" y="317850"/>
                    <a:pt x="809021" y="330021"/>
                    <a:pt x="809341" y="2536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30" name="Google Shape;1330;p47"/>
            <p:cNvGrpSpPr/>
            <p:nvPr/>
          </p:nvGrpSpPr>
          <p:grpSpPr>
            <a:xfrm>
              <a:off x="5082362" y="1757193"/>
              <a:ext cx="1492731" cy="913672"/>
              <a:chOff x="3075537" y="217058"/>
              <a:chExt cx="1525218" cy="933556"/>
            </a:xfrm>
          </p:grpSpPr>
          <p:sp>
            <p:nvSpPr>
              <p:cNvPr id="1331" name="Google Shape;1331;p47"/>
              <p:cNvSpPr/>
              <p:nvPr/>
            </p:nvSpPr>
            <p:spPr>
              <a:xfrm>
                <a:off x="3075537" y="381878"/>
                <a:ext cx="1292030" cy="768737"/>
              </a:xfrm>
              <a:custGeom>
                <a:avLst/>
                <a:gdLst/>
                <a:ahLst/>
                <a:cxnLst/>
                <a:rect l="l" t="t" r="r" b="b"/>
                <a:pathLst>
                  <a:path w="1039863" h="618702" extrusionOk="0">
                    <a:moveTo>
                      <a:pt x="1039864" y="0"/>
                    </a:moveTo>
                    <a:cubicBezTo>
                      <a:pt x="949073" y="93022"/>
                      <a:pt x="822286" y="154864"/>
                      <a:pt x="643157" y="154864"/>
                    </a:cubicBezTo>
                    <a:cubicBezTo>
                      <a:pt x="464027" y="154864"/>
                      <a:pt x="148182" y="76874"/>
                      <a:pt x="34108" y="235393"/>
                    </a:cubicBezTo>
                    <a:cubicBezTo>
                      <a:pt x="-53855" y="357640"/>
                      <a:pt x="39067" y="503447"/>
                      <a:pt x="190219" y="501172"/>
                    </a:cubicBezTo>
                    <a:cubicBezTo>
                      <a:pt x="315349" y="499283"/>
                      <a:pt x="763460" y="434912"/>
                      <a:pt x="862965" y="458648"/>
                    </a:cubicBezTo>
                    <a:cubicBezTo>
                      <a:pt x="926563" y="473813"/>
                      <a:pt x="971991" y="517574"/>
                      <a:pt x="954176" y="568227"/>
                    </a:cubicBezTo>
                    <a:cubicBezTo>
                      <a:pt x="935322" y="621850"/>
                      <a:pt x="865362" y="636916"/>
                      <a:pt x="793580" y="593034"/>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32" name="Google Shape;1332;p47"/>
              <p:cNvGrpSpPr/>
              <p:nvPr/>
            </p:nvGrpSpPr>
            <p:grpSpPr>
              <a:xfrm>
                <a:off x="4327878" y="217058"/>
                <a:ext cx="272878" cy="203203"/>
                <a:chOff x="4675090" y="708558"/>
                <a:chExt cx="272878" cy="203203"/>
              </a:xfrm>
            </p:grpSpPr>
            <p:sp>
              <p:nvSpPr>
                <p:cNvPr id="1333" name="Google Shape;1333;p47"/>
                <p:cNvSpPr/>
                <p:nvPr/>
              </p:nvSpPr>
              <p:spPr>
                <a:xfrm>
                  <a:off x="4675090" y="708558"/>
                  <a:ext cx="272878" cy="112382"/>
                </a:xfrm>
                <a:custGeom>
                  <a:avLst/>
                  <a:gdLst/>
                  <a:ahLst/>
                  <a:cxnLst/>
                  <a:rect l="l" t="t" r="r" b="b"/>
                  <a:pathLst>
                    <a:path w="219620" h="90448" extrusionOk="0">
                      <a:moveTo>
                        <a:pt x="0" y="58340"/>
                      </a:moveTo>
                      <a:lnTo>
                        <a:pt x="78387" y="90449"/>
                      </a:lnTo>
                      <a:lnTo>
                        <a:pt x="219621" y="0"/>
                      </a:lnTo>
                      <a:lnTo>
                        <a:pt x="0" y="5834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47"/>
                <p:cNvSpPr/>
                <p:nvPr/>
              </p:nvSpPr>
              <p:spPr>
                <a:xfrm>
                  <a:off x="4772382" y="708558"/>
                  <a:ext cx="175482" cy="199101"/>
                </a:xfrm>
                <a:custGeom>
                  <a:avLst/>
                  <a:gdLst/>
                  <a:ahLst/>
                  <a:cxnLst/>
                  <a:rect l="l" t="t" r="r" b="b"/>
                  <a:pathLst>
                    <a:path w="141233" h="160242" extrusionOk="0">
                      <a:moveTo>
                        <a:pt x="0" y="90449"/>
                      </a:moveTo>
                      <a:lnTo>
                        <a:pt x="0" y="160242"/>
                      </a:lnTo>
                      <a:lnTo>
                        <a:pt x="141234" y="0"/>
                      </a:lnTo>
                      <a:lnTo>
                        <a:pt x="0" y="90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47"/>
                <p:cNvSpPr/>
                <p:nvPr/>
              </p:nvSpPr>
              <p:spPr>
                <a:xfrm>
                  <a:off x="4795961" y="708558"/>
                  <a:ext cx="151878" cy="203203"/>
                </a:xfrm>
                <a:custGeom>
                  <a:avLst/>
                  <a:gdLst/>
                  <a:ahLst/>
                  <a:cxnLst/>
                  <a:rect l="l" t="t" r="r" b="b"/>
                  <a:pathLst>
                    <a:path w="122236" h="163544" extrusionOk="0">
                      <a:moveTo>
                        <a:pt x="122236" y="0"/>
                      </a:moveTo>
                      <a:lnTo>
                        <a:pt x="0" y="104078"/>
                      </a:lnTo>
                      <a:lnTo>
                        <a:pt x="46257" y="163545"/>
                      </a:lnTo>
                      <a:lnTo>
                        <a:pt x="12223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36" name="Google Shape;1336;p47"/>
            <p:cNvGrpSpPr/>
            <p:nvPr/>
          </p:nvGrpSpPr>
          <p:grpSpPr>
            <a:xfrm>
              <a:off x="5353740" y="2193964"/>
              <a:ext cx="3494563" cy="1681098"/>
              <a:chOff x="3560828" y="2461535"/>
              <a:chExt cx="3570617" cy="1717685"/>
            </a:xfrm>
          </p:grpSpPr>
          <p:grpSp>
            <p:nvGrpSpPr>
              <p:cNvPr id="1337" name="Google Shape;1337;p47"/>
              <p:cNvGrpSpPr/>
              <p:nvPr/>
            </p:nvGrpSpPr>
            <p:grpSpPr>
              <a:xfrm>
                <a:off x="3793346" y="2461535"/>
                <a:ext cx="3105582" cy="1717679"/>
                <a:chOff x="2540104" y="2468935"/>
                <a:chExt cx="3105582" cy="1717679"/>
              </a:xfrm>
            </p:grpSpPr>
            <p:sp>
              <p:nvSpPr>
                <p:cNvPr id="1338" name="Google Shape;1338;p47"/>
                <p:cNvSpPr/>
                <p:nvPr/>
              </p:nvSpPr>
              <p:spPr>
                <a:xfrm>
                  <a:off x="2540104" y="2468935"/>
                  <a:ext cx="3105582" cy="1717679"/>
                </a:xfrm>
                <a:custGeom>
                  <a:avLst/>
                  <a:gdLst/>
                  <a:ahLst/>
                  <a:cxnLst/>
                  <a:rect l="l" t="t" r="r" b="b"/>
                  <a:pathLst>
                    <a:path w="2499462" h="1382438" extrusionOk="0">
                      <a:moveTo>
                        <a:pt x="0" y="1382438"/>
                      </a:moveTo>
                      <a:lnTo>
                        <a:pt x="2493918" y="1382438"/>
                      </a:lnTo>
                      <a:cubicBezTo>
                        <a:pt x="2493918" y="1382438"/>
                        <a:pt x="2552037" y="773433"/>
                        <a:pt x="2291947" y="682764"/>
                      </a:cubicBezTo>
                      <a:cubicBezTo>
                        <a:pt x="2119743" y="622734"/>
                        <a:pt x="1971098" y="772163"/>
                        <a:pt x="1745822" y="761703"/>
                      </a:cubicBezTo>
                      <a:cubicBezTo>
                        <a:pt x="1520546" y="751255"/>
                        <a:pt x="1577638" y="0"/>
                        <a:pt x="1220009" y="0"/>
                      </a:cubicBezTo>
                      <a:cubicBezTo>
                        <a:pt x="913342" y="0"/>
                        <a:pt x="958715" y="562184"/>
                        <a:pt x="563267" y="697631"/>
                      </a:cubicBezTo>
                      <a:cubicBezTo>
                        <a:pt x="142902" y="841615"/>
                        <a:pt x="239381" y="1164529"/>
                        <a:pt x="0" y="138243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47"/>
                <p:cNvSpPr/>
                <p:nvPr/>
              </p:nvSpPr>
              <p:spPr>
                <a:xfrm>
                  <a:off x="2540104" y="2468935"/>
                  <a:ext cx="3105582" cy="1717679"/>
                </a:xfrm>
                <a:custGeom>
                  <a:avLst/>
                  <a:gdLst/>
                  <a:ahLst/>
                  <a:cxnLst/>
                  <a:rect l="l" t="t" r="r" b="b"/>
                  <a:pathLst>
                    <a:path w="2499462" h="1382438" extrusionOk="0">
                      <a:moveTo>
                        <a:pt x="0" y="1382438"/>
                      </a:moveTo>
                      <a:lnTo>
                        <a:pt x="2493918" y="1382438"/>
                      </a:lnTo>
                      <a:cubicBezTo>
                        <a:pt x="2493918" y="1382438"/>
                        <a:pt x="2552037" y="773433"/>
                        <a:pt x="2291947" y="682764"/>
                      </a:cubicBezTo>
                      <a:cubicBezTo>
                        <a:pt x="2119743" y="622734"/>
                        <a:pt x="1971098" y="772163"/>
                        <a:pt x="1745822" y="761703"/>
                      </a:cubicBezTo>
                      <a:cubicBezTo>
                        <a:pt x="1520546" y="751255"/>
                        <a:pt x="1577638" y="0"/>
                        <a:pt x="1220009" y="0"/>
                      </a:cubicBezTo>
                      <a:cubicBezTo>
                        <a:pt x="913342" y="0"/>
                        <a:pt x="958715" y="562184"/>
                        <a:pt x="563267" y="697631"/>
                      </a:cubicBezTo>
                      <a:cubicBezTo>
                        <a:pt x="142902" y="841615"/>
                        <a:pt x="239381" y="1164529"/>
                        <a:pt x="0" y="1382438"/>
                      </a:cubicBez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40" name="Google Shape;1340;p47"/>
              <p:cNvSpPr/>
              <p:nvPr/>
            </p:nvSpPr>
            <p:spPr>
              <a:xfrm>
                <a:off x="3560828" y="4177849"/>
                <a:ext cx="3570617" cy="1372"/>
              </a:xfrm>
              <a:custGeom>
                <a:avLst/>
                <a:gdLst/>
                <a:ahLst/>
                <a:cxnLst/>
                <a:rect l="l" t="t" r="r" b="b"/>
                <a:pathLst>
                  <a:path w="2873736" h="1104" extrusionOk="0">
                    <a:moveTo>
                      <a:pt x="0" y="0"/>
                    </a:moveTo>
                    <a:lnTo>
                      <a:pt x="2873737"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1" name="Google Shape;1341;p47"/>
            <p:cNvGrpSpPr/>
            <p:nvPr/>
          </p:nvGrpSpPr>
          <p:grpSpPr>
            <a:xfrm>
              <a:off x="8041196" y="1979565"/>
              <a:ext cx="585478" cy="885541"/>
              <a:chOff x="2164150" y="766750"/>
              <a:chExt cx="598220" cy="904814"/>
            </a:xfrm>
          </p:grpSpPr>
          <p:sp>
            <p:nvSpPr>
              <p:cNvPr id="1342" name="Google Shape;1342;p47"/>
              <p:cNvSpPr/>
              <p:nvPr/>
            </p:nvSpPr>
            <p:spPr>
              <a:xfrm>
                <a:off x="2187870" y="782964"/>
                <a:ext cx="574500" cy="888600"/>
              </a:xfrm>
              <a:prstGeom prst="roundRect">
                <a:avLst>
                  <a:gd name="adj" fmla="val 11147"/>
                </a:avLst>
              </a:prstGeom>
              <a:solidFill>
                <a:srgbClr val="122070">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3" name="Google Shape;1343;p47"/>
              <p:cNvSpPr/>
              <p:nvPr/>
            </p:nvSpPr>
            <p:spPr>
              <a:xfrm>
                <a:off x="2164150" y="766750"/>
                <a:ext cx="574500" cy="888600"/>
              </a:xfrm>
              <a:prstGeom prst="roundRect">
                <a:avLst>
                  <a:gd name="adj" fmla="val 1114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344" name="Google Shape;1344;p47"/>
              <p:cNvGrpSpPr/>
              <p:nvPr/>
            </p:nvGrpSpPr>
            <p:grpSpPr>
              <a:xfrm>
                <a:off x="2227051" y="849374"/>
                <a:ext cx="448698" cy="723353"/>
                <a:chOff x="2227055" y="865509"/>
                <a:chExt cx="448698" cy="723353"/>
              </a:xfrm>
            </p:grpSpPr>
            <p:grpSp>
              <p:nvGrpSpPr>
                <p:cNvPr id="1345" name="Google Shape;1345;p47"/>
                <p:cNvGrpSpPr/>
                <p:nvPr/>
              </p:nvGrpSpPr>
              <p:grpSpPr>
                <a:xfrm>
                  <a:off x="2227055" y="865509"/>
                  <a:ext cx="448698" cy="264065"/>
                  <a:chOff x="5869218" y="2287521"/>
                  <a:chExt cx="448698" cy="264065"/>
                </a:xfrm>
              </p:grpSpPr>
              <p:sp>
                <p:nvSpPr>
                  <p:cNvPr id="1346" name="Google Shape;1346;p47"/>
                  <p:cNvSpPr/>
                  <p:nvPr/>
                </p:nvSpPr>
                <p:spPr>
                  <a:xfrm>
                    <a:off x="5959782" y="2287521"/>
                    <a:ext cx="264051" cy="264051"/>
                  </a:xfrm>
                  <a:custGeom>
                    <a:avLst/>
                    <a:gdLst/>
                    <a:ahLst/>
                    <a:cxnLst/>
                    <a:rect l="l" t="t" r="r" b="b"/>
                    <a:pathLst>
                      <a:path w="212516" h="212516" extrusionOk="0">
                        <a:moveTo>
                          <a:pt x="211662" y="92905"/>
                        </a:moveTo>
                        <a:cubicBezTo>
                          <a:pt x="219040" y="151112"/>
                          <a:pt x="177830" y="204294"/>
                          <a:pt x="119612" y="211661"/>
                        </a:cubicBezTo>
                        <a:cubicBezTo>
                          <a:pt x="61404" y="219040"/>
                          <a:pt x="8222" y="177830"/>
                          <a:pt x="855" y="119623"/>
                        </a:cubicBezTo>
                        <a:cubicBezTo>
                          <a:pt x="-6523" y="61404"/>
                          <a:pt x="34686" y="8233"/>
                          <a:pt x="92894" y="855"/>
                        </a:cubicBezTo>
                        <a:cubicBezTo>
                          <a:pt x="151101" y="-6523"/>
                          <a:pt x="204283" y="34686"/>
                          <a:pt x="211662" y="929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47"/>
                  <p:cNvSpPr/>
                  <p:nvPr/>
                </p:nvSpPr>
                <p:spPr>
                  <a:xfrm>
                    <a:off x="5959796" y="2287557"/>
                    <a:ext cx="246713" cy="264029"/>
                  </a:xfrm>
                  <a:custGeom>
                    <a:avLst/>
                    <a:gdLst/>
                    <a:ahLst/>
                    <a:cxnLst/>
                    <a:rect l="l" t="t" r="r" b="b"/>
                    <a:pathLst>
                      <a:path w="198562" h="212498" extrusionOk="0">
                        <a:moveTo>
                          <a:pt x="138465" y="191089"/>
                        </a:moveTo>
                        <a:cubicBezTo>
                          <a:pt x="86421" y="197683"/>
                          <a:pt x="38883" y="160836"/>
                          <a:pt x="32289" y="108803"/>
                        </a:cubicBezTo>
                        <a:cubicBezTo>
                          <a:pt x="25695" y="56758"/>
                          <a:pt x="62542" y="9220"/>
                          <a:pt x="114586" y="2626"/>
                        </a:cubicBezTo>
                        <a:cubicBezTo>
                          <a:pt x="118540" y="2129"/>
                          <a:pt x="122450" y="1952"/>
                          <a:pt x="126338" y="1941"/>
                        </a:cubicBezTo>
                        <a:cubicBezTo>
                          <a:pt x="115591" y="-124"/>
                          <a:pt x="104347" y="-621"/>
                          <a:pt x="92894" y="837"/>
                        </a:cubicBezTo>
                        <a:cubicBezTo>
                          <a:pt x="34686" y="8215"/>
                          <a:pt x="-6524" y="61386"/>
                          <a:pt x="855" y="119594"/>
                        </a:cubicBezTo>
                        <a:cubicBezTo>
                          <a:pt x="8232" y="177812"/>
                          <a:pt x="61404" y="219022"/>
                          <a:pt x="119612" y="211643"/>
                        </a:cubicBezTo>
                        <a:cubicBezTo>
                          <a:pt x="154138" y="207270"/>
                          <a:pt x="182580" y="186715"/>
                          <a:pt x="198562" y="158616"/>
                        </a:cubicBezTo>
                        <a:cubicBezTo>
                          <a:pt x="183762" y="175891"/>
                          <a:pt x="162820" y="188007"/>
                          <a:pt x="138477" y="1911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47"/>
                  <p:cNvSpPr/>
                  <p:nvPr/>
                </p:nvSpPr>
                <p:spPr>
                  <a:xfrm>
                    <a:off x="6097524" y="2337239"/>
                    <a:ext cx="46513" cy="46514"/>
                  </a:xfrm>
                  <a:custGeom>
                    <a:avLst/>
                    <a:gdLst/>
                    <a:ahLst/>
                    <a:cxnLst/>
                    <a:rect l="l" t="t" r="r" b="b"/>
                    <a:pathLst>
                      <a:path w="37435" h="37436" extrusionOk="0">
                        <a:moveTo>
                          <a:pt x="37284" y="16366"/>
                        </a:moveTo>
                        <a:cubicBezTo>
                          <a:pt x="38588" y="26615"/>
                          <a:pt x="31320" y="35982"/>
                          <a:pt x="21071" y="37285"/>
                        </a:cubicBezTo>
                        <a:cubicBezTo>
                          <a:pt x="10810" y="38588"/>
                          <a:pt x="1443" y="31321"/>
                          <a:pt x="151" y="21071"/>
                        </a:cubicBezTo>
                        <a:cubicBezTo>
                          <a:pt x="-1152" y="10821"/>
                          <a:pt x="6115" y="1444"/>
                          <a:pt x="16365" y="151"/>
                        </a:cubicBezTo>
                        <a:cubicBezTo>
                          <a:pt x="26615" y="-1152"/>
                          <a:pt x="35992" y="6116"/>
                          <a:pt x="37284" y="16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47"/>
                  <p:cNvSpPr/>
                  <p:nvPr/>
                </p:nvSpPr>
                <p:spPr>
                  <a:xfrm>
                    <a:off x="6101700" y="2409589"/>
                    <a:ext cx="13822" cy="13820"/>
                  </a:xfrm>
                  <a:custGeom>
                    <a:avLst/>
                    <a:gdLst/>
                    <a:ahLst/>
                    <a:cxnLst/>
                    <a:rect l="l" t="t" r="r" b="b"/>
                    <a:pathLst>
                      <a:path w="11124" h="11123" extrusionOk="0">
                        <a:moveTo>
                          <a:pt x="11079" y="4860"/>
                        </a:moveTo>
                        <a:cubicBezTo>
                          <a:pt x="11466" y="7909"/>
                          <a:pt x="9312" y="10692"/>
                          <a:pt x="6263" y="11079"/>
                        </a:cubicBezTo>
                        <a:cubicBezTo>
                          <a:pt x="3215" y="11465"/>
                          <a:pt x="432" y="9312"/>
                          <a:pt x="45" y="6263"/>
                        </a:cubicBezTo>
                        <a:cubicBezTo>
                          <a:pt x="-342" y="3215"/>
                          <a:pt x="1812" y="431"/>
                          <a:pt x="4860" y="45"/>
                        </a:cubicBezTo>
                        <a:cubicBezTo>
                          <a:pt x="7909" y="-342"/>
                          <a:pt x="10693" y="1812"/>
                          <a:pt x="11079" y="4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47"/>
                  <p:cNvSpPr/>
                  <p:nvPr/>
                </p:nvSpPr>
                <p:spPr>
                  <a:xfrm>
                    <a:off x="6148154" y="2416700"/>
                    <a:ext cx="29009" cy="29022"/>
                  </a:xfrm>
                  <a:custGeom>
                    <a:avLst/>
                    <a:gdLst/>
                    <a:ahLst/>
                    <a:cxnLst/>
                    <a:rect l="l" t="t" r="r" b="b"/>
                    <a:pathLst>
                      <a:path w="23347" h="23358" extrusionOk="0">
                        <a:moveTo>
                          <a:pt x="23254" y="10221"/>
                        </a:moveTo>
                        <a:cubicBezTo>
                          <a:pt x="24060" y="16616"/>
                          <a:pt x="19532" y="22459"/>
                          <a:pt x="13137" y="23266"/>
                        </a:cubicBezTo>
                        <a:cubicBezTo>
                          <a:pt x="6742" y="24072"/>
                          <a:pt x="899" y="19543"/>
                          <a:pt x="93" y="13148"/>
                        </a:cubicBezTo>
                        <a:cubicBezTo>
                          <a:pt x="-713" y="6753"/>
                          <a:pt x="3815" y="910"/>
                          <a:pt x="10210" y="93"/>
                        </a:cubicBezTo>
                        <a:cubicBezTo>
                          <a:pt x="16605" y="-713"/>
                          <a:pt x="22448" y="3815"/>
                          <a:pt x="23266" y="102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47"/>
                  <p:cNvSpPr/>
                  <p:nvPr/>
                </p:nvSpPr>
                <p:spPr>
                  <a:xfrm>
                    <a:off x="5869218" y="2324673"/>
                    <a:ext cx="448698" cy="213742"/>
                  </a:xfrm>
                  <a:custGeom>
                    <a:avLst/>
                    <a:gdLst/>
                    <a:ahLst/>
                    <a:cxnLst/>
                    <a:rect l="l" t="t" r="r" b="b"/>
                    <a:pathLst>
                      <a:path w="361125" h="172026" extrusionOk="0">
                        <a:moveTo>
                          <a:pt x="360475" y="7492"/>
                        </a:moveTo>
                        <a:cubicBezTo>
                          <a:pt x="355074" y="-4879"/>
                          <a:pt x="317465" y="-1388"/>
                          <a:pt x="265189" y="13976"/>
                        </a:cubicBezTo>
                        <a:cubicBezTo>
                          <a:pt x="267188" y="16726"/>
                          <a:pt x="269099" y="19553"/>
                          <a:pt x="270833" y="22502"/>
                        </a:cubicBezTo>
                        <a:cubicBezTo>
                          <a:pt x="308552" y="11733"/>
                          <a:pt x="334541" y="9072"/>
                          <a:pt x="338109" y="17245"/>
                        </a:cubicBezTo>
                        <a:cubicBezTo>
                          <a:pt x="344393" y="31637"/>
                          <a:pt x="278951" y="74083"/>
                          <a:pt x="191937" y="112056"/>
                        </a:cubicBezTo>
                        <a:cubicBezTo>
                          <a:pt x="104924" y="150029"/>
                          <a:pt x="29310" y="169137"/>
                          <a:pt x="23025" y="154745"/>
                        </a:cubicBezTo>
                        <a:cubicBezTo>
                          <a:pt x="19269" y="146141"/>
                          <a:pt x="41271" y="127486"/>
                          <a:pt x="78063" y="105783"/>
                        </a:cubicBezTo>
                        <a:cubicBezTo>
                          <a:pt x="76836" y="103187"/>
                          <a:pt x="75865" y="99929"/>
                          <a:pt x="75058" y="96228"/>
                        </a:cubicBezTo>
                        <a:cubicBezTo>
                          <a:pt x="25366" y="125222"/>
                          <a:pt x="-4919" y="151719"/>
                          <a:pt x="659" y="164509"/>
                        </a:cubicBezTo>
                        <a:cubicBezTo>
                          <a:pt x="9119" y="183905"/>
                          <a:pt x="96530" y="164476"/>
                          <a:pt x="195881" y="121113"/>
                        </a:cubicBezTo>
                        <a:cubicBezTo>
                          <a:pt x="295242" y="77761"/>
                          <a:pt x="368924" y="26887"/>
                          <a:pt x="360464" y="75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47"/>
                  <p:cNvSpPr/>
                  <p:nvPr/>
                </p:nvSpPr>
                <p:spPr>
                  <a:xfrm>
                    <a:off x="5895108" y="2317919"/>
                    <a:ext cx="55346" cy="55114"/>
                  </a:xfrm>
                  <a:custGeom>
                    <a:avLst/>
                    <a:gdLst/>
                    <a:ahLst/>
                    <a:cxnLst/>
                    <a:rect l="l" t="t" r="r" b="b"/>
                    <a:pathLst>
                      <a:path w="44544" h="44357" extrusionOk="0">
                        <a:moveTo>
                          <a:pt x="19925" y="0"/>
                        </a:moveTo>
                        <a:lnTo>
                          <a:pt x="28828" y="12945"/>
                        </a:lnTo>
                        <a:lnTo>
                          <a:pt x="44545" y="12956"/>
                        </a:lnTo>
                        <a:lnTo>
                          <a:pt x="34980" y="25426"/>
                        </a:lnTo>
                        <a:lnTo>
                          <a:pt x="39829" y="40381"/>
                        </a:lnTo>
                        <a:lnTo>
                          <a:pt x="25017" y="35135"/>
                        </a:lnTo>
                        <a:lnTo>
                          <a:pt x="12293" y="44357"/>
                        </a:lnTo>
                        <a:lnTo>
                          <a:pt x="12702" y="28651"/>
                        </a:lnTo>
                        <a:lnTo>
                          <a:pt x="0" y="19406"/>
                        </a:lnTo>
                        <a:lnTo>
                          <a:pt x="15066" y="14944"/>
                        </a:lnTo>
                        <a:lnTo>
                          <a:pt x="1992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47"/>
                  <p:cNvSpPr/>
                  <p:nvPr/>
                </p:nvSpPr>
                <p:spPr>
                  <a:xfrm>
                    <a:off x="5909681" y="2410110"/>
                    <a:ext cx="27967" cy="26596"/>
                  </a:xfrm>
                  <a:custGeom>
                    <a:avLst/>
                    <a:gdLst/>
                    <a:ahLst/>
                    <a:cxnLst/>
                    <a:rect l="l" t="t" r="r" b="b"/>
                    <a:pathLst>
                      <a:path w="22509" h="21405" extrusionOk="0">
                        <a:moveTo>
                          <a:pt x="11255" y="0"/>
                        </a:moveTo>
                        <a:lnTo>
                          <a:pt x="14734" y="7047"/>
                        </a:lnTo>
                        <a:lnTo>
                          <a:pt x="22510" y="8174"/>
                        </a:lnTo>
                        <a:lnTo>
                          <a:pt x="16877" y="13663"/>
                        </a:lnTo>
                        <a:lnTo>
                          <a:pt x="18213" y="21406"/>
                        </a:lnTo>
                        <a:lnTo>
                          <a:pt x="11255" y="17750"/>
                        </a:lnTo>
                        <a:lnTo>
                          <a:pt x="4296" y="21406"/>
                        </a:lnTo>
                        <a:lnTo>
                          <a:pt x="5622" y="13663"/>
                        </a:lnTo>
                        <a:lnTo>
                          <a:pt x="0" y="8174"/>
                        </a:lnTo>
                        <a:lnTo>
                          <a:pt x="7776" y="7047"/>
                        </a:lnTo>
                        <a:lnTo>
                          <a:pt x="1125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4" name="Google Shape;1354;p47"/>
                <p:cNvGrpSpPr/>
                <p:nvPr/>
              </p:nvGrpSpPr>
              <p:grpSpPr>
                <a:xfrm>
                  <a:off x="2243504" y="1183212"/>
                  <a:ext cx="415800" cy="405649"/>
                  <a:chOff x="6434662" y="2605225"/>
                  <a:chExt cx="415800" cy="405649"/>
                </a:xfrm>
              </p:grpSpPr>
              <p:sp>
                <p:nvSpPr>
                  <p:cNvPr id="1355" name="Google Shape;1355;p47"/>
                  <p:cNvSpPr/>
                  <p:nvPr/>
                </p:nvSpPr>
                <p:spPr>
                  <a:xfrm>
                    <a:off x="6455844" y="2605225"/>
                    <a:ext cx="373435" cy="55827"/>
                  </a:xfrm>
                  <a:custGeom>
                    <a:avLst/>
                    <a:gdLst/>
                    <a:ahLst/>
                    <a:cxnLst/>
                    <a:rect l="l" t="t" r="r" b="b"/>
                    <a:pathLst>
                      <a:path w="277132" h="44931" extrusionOk="0">
                        <a:moveTo>
                          <a:pt x="254667" y="44932"/>
                        </a:moveTo>
                        <a:lnTo>
                          <a:pt x="22466" y="44932"/>
                        </a:lnTo>
                        <a:cubicBezTo>
                          <a:pt x="10062" y="44932"/>
                          <a:pt x="0" y="34869"/>
                          <a:pt x="0" y="22466"/>
                        </a:cubicBezTo>
                        <a:lnTo>
                          <a:pt x="0" y="22466"/>
                        </a:lnTo>
                        <a:cubicBezTo>
                          <a:pt x="0" y="10062"/>
                          <a:pt x="10062" y="0"/>
                          <a:pt x="22466" y="0"/>
                        </a:cubicBezTo>
                        <a:lnTo>
                          <a:pt x="254667" y="0"/>
                        </a:lnTo>
                        <a:cubicBezTo>
                          <a:pt x="267070" y="0"/>
                          <a:pt x="277133" y="10062"/>
                          <a:pt x="277133" y="22466"/>
                        </a:cubicBezTo>
                        <a:lnTo>
                          <a:pt x="277133" y="22466"/>
                        </a:lnTo>
                        <a:cubicBezTo>
                          <a:pt x="277133" y="34869"/>
                          <a:pt x="267070" y="44932"/>
                          <a:pt x="254667" y="4493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47"/>
                  <p:cNvSpPr/>
                  <p:nvPr/>
                </p:nvSpPr>
                <p:spPr>
                  <a:xfrm>
                    <a:off x="6434662" y="2722450"/>
                    <a:ext cx="415800" cy="9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57" name="Google Shape;1357;p47"/>
                  <p:cNvSpPr/>
                  <p:nvPr/>
                </p:nvSpPr>
                <p:spPr>
                  <a:xfrm>
                    <a:off x="6434662" y="2768921"/>
                    <a:ext cx="415800" cy="9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58" name="Google Shape;1358;p47"/>
                  <p:cNvSpPr/>
                  <p:nvPr/>
                </p:nvSpPr>
                <p:spPr>
                  <a:xfrm>
                    <a:off x="6434662" y="2815391"/>
                    <a:ext cx="415800" cy="9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59" name="Google Shape;1359;p47"/>
                  <p:cNvSpPr/>
                  <p:nvPr/>
                </p:nvSpPr>
                <p:spPr>
                  <a:xfrm>
                    <a:off x="6434662" y="3001274"/>
                    <a:ext cx="415800" cy="9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0" name="Google Shape;1360;p47"/>
                  <p:cNvSpPr/>
                  <p:nvPr/>
                </p:nvSpPr>
                <p:spPr>
                  <a:xfrm>
                    <a:off x="6434662" y="2861862"/>
                    <a:ext cx="415800" cy="9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1" name="Google Shape;1361;p47"/>
                  <p:cNvSpPr/>
                  <p:nvPr/>
                </p:nvSpPr>
                <p:spPr>
                  <a:xfrm>
                    <a:off x="6434662" y="2908333"/>
                    <a:ext cx="415800" cy="9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2" name="Google Shape;1362;p47"/>
                  <p:cNvSpPr/>
                  <p:nvPr/>
                </p:nvSpPr>
                <p:spPr>
                  <a:xfrm>
                    <a:off x="6434662" y="2954804"/>
                    <a:ext cx="415800" cy="9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grpSp>
          <p:nvGrpSpPr>
            <p:cNvPr id="1363" name="Google Shape;1363;p47"/>
            <p:cNvGrpSpPr/>
            <p:nvPr/>
          </p:nvGrpSpPr>
          <p:grpSpPr>
            <a:xfrm>
              <a:off x="7013117" y="1556951"/>
              <a:ext cx="590060" cy="760275"/>
              <a:chOff x="1274775" y="295400"/>
              <a:chExt cx="602902" cy="776821"/>
            </a:xfrm>
          </p:grpSpPr>
          <p:sp>
            <p:nvSpPr>
              <p:cNvPr id="1364" name="Google Shape;1364;p47"/>
              <p:cNvSpPr/>
              <p:nvPr/>
            </p:nvSpPr>
            <p:spPr>
              <a:xfrm>
                <a:off x="1298677" y="309321"/>
                <a:ext cx="579000" cy="762900"/>
              </a:xfrm>
              <a:prstGeom prst="roundRect">
                <a:avLst>
                  <a:gd name="adj" fmla="val 11147"/>
                </a:avLst>
              </a:prstGeom>
              <a:solidFill>
                <a:srgbClr val="122070">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5" name="Google Shape;1365;p47"/>
              <p:cNvSpPr/>
              <p:nvPr/>
            </p:nvSpPr>
            <p:spPr>
              <a:xfrm>
                <a:off x="1274775" y="295400"/>
                <a:ext cx="579000" cy="762900"/>
              </a:xfrm>
              <a:prstGeom prst="roundRect">
                <a:avLst>
                  <a:gd name="adj" fmla="val 1114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366" name="Google Shape;1366;p47"/>
              <p:cNvGrpSpPr/>
              <p:nvPr/>
            </p:nvGrpSpPr>
            <p:grpSpPr>
              <a:xfrm>
                <a:off x="1356535" y="376084"/>
                <a:ext cx="415500" cy="615503"/>
                <a:chOff x="708910" y="369997"/>
                <a:chExt cx="415500" cy="615503"/>
              </a:xfrm>
            </p:grpSpPr>
            <p:sp>
              <p:nvSpPr>
                <p:cNvPr id="1367" name="Google Shape;1367;p47"/>
                <p:cNvSpPr/>
                <p:nvPr/>
              </p:nvSpPr>
              <p:spPr>
                <a:xfrm>
                  <a:off x="785478" y="384185"/>
                  <a:ext cx="273403" cy="328634"/>
                </a:xfrm>
                <a:custGeom>
                  <a:avLst/>
                  <a:gdLst/>
                  <a:ahLst/>
                  <a:cxnLst/>
                  <a:rect l="l" t="t" r="r" b="b"/>
                  <a:pathLst>
                    <a:path w="220043" h="264494" extrusionOk="0">
                      <a:moveTo>
                        <a:pt x="191479" y="12140"/>
                      </a:moveTo>
                      <a:cubicBezTo>
                        <a:pt x="172724" y="1183"/>
                        <a:pt x="154853" y="-3158"/>
                        <a:pt x="151573" y="2453"/>
                      </a:cubicBezTo>
                      <a:cubicBezTo>
                        <a:pt x="150468" y="4353"/>
                        <a:pt x="151175" y="7136"/>
                        <a:pt x="153318" y="10428"/>
                      </a:cubicBezTo>
                      <a:cubicBezTo>
                        <a:pt x="155792" y="14216"/>
                        <a:pt x="155505" y="19198"/>
                        <a:pt x="153219" y="23108"/>
                      </a:cubicBezTo>
                      <a:lnTo>
                        <a:pt x="137557" y="49903"/>
                      </a:lnTo>
                      <a:cubicBezTo>
                        <a:pt x="135370" y="53647"/>
                        <a:pt x="131040" y="55359"/>
                        <a:pt x="126799" y="54509"/>
                      </a:cubicBezTo>
                      <a:cubicBezTo>
                        <a:pt x="80177" y="45165"/>
                        <a:pt x="30563" y="67951"/>
                        <a:pt x="9246" y="114925"/>
                      </a:cubicBezTo>
                      <a:cubicBezTo>
                        <a:pt x="-11033" y="159614"/>
                        <a:pt x="2950" y="213978"/>
                        <a:pt x="42337" y="243270"/>
                      </a:cubicBezTo>
                      <a:cubicBezTo>
                        <a:pt x="94017" y="281718"/>
                        <a:pt x="165998" y="265956"/>
                        <a:pt x="197576" y="211924"/>
                      </a:cubicBezTo>
                      <a:cubicBezTo>
                        <a:pt x="221025" y="171797"/>
                        <a:pt x="215049" y="122668"/>
                        <a:pt x="186343" y="89312"/>
                      </a:cubicBezTo>
                      <a:cubicBezTo>
                        <a:pt x="183504" y="86020"/>
                        <a:pt x="182875" y="81371"/>
                        <a:pt x="185073" y="77615"/>
                      </a:cubicBezTo>
                      <a:lnTo>
                        <a:pt x="200713" y="50842"/>
                      </a:lnTo>
                      <a:cubicBezTo>
                        <a:pt x="202999" y="46932"/>
                        <a:pt x="207196" y="44237"/>
                        <a:pt x="211714" y="44524"/>
                      </a:cubicBezTo>
                      <a:cubicBezTo>
                        <a:pt x="215624" y="44778"/>
                        <a:pt x="218407" y="44027"/>
                        <a:pt x="219522" y="42127"/>
                      </a:cubicBezTo>
                      <a:cubicBezTo>
                        <a:pt x="222803" y="36516"/>
                        <a:pt x="210256" y="23074"/>
                        <a:pt x="191501" y="12118"/>
                      </a:cubicBez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47"/>
                <p:cNvSpPr/>
                <p:nvPr/>
              </p:nvSpPr>
              <p:spPr>
                <a:xfrm>
                  <a:off x="965326" y="412576"/>
                  <a:ext cx="28092" cy="47222"/>
                </a:xfrm>
                <a:custGeom>
                  <a:avLst/>
                  <a:gdLst/>
                  <a:ahLst/>
                  <a:cxnLst/>
                  <a:rect l="l" t="t" r="r" b="b"/>
                  <a:pathLst>
                    <a:path w="22609" h="38006" extrusionOk="0">
                      <a:moveTo>
                        <a:pt x="22609" y="0"/>
                      </a:moveTo>
                      <a:lnTo>
                        <a:pt x="0" y="38006"/>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47"/>
                <p:cNvSpPr/>
                <p:nvPr/>
              </p:nvSpPr>
              <p:spPr>
                <a:xfrm>
                  <a:off x="799363" y="562729"/>
                  <a:ext cx="235655" cy="136002"/>
                </a:xfrm>
                <a:custGeom>
                  <a:avLst/>
                  <a:gdLst/>
                  <a:ahLst/>
                  <a:cxnLst/>
                  <a:rect l="l" t="t" r="r" b="b"/>
                  <a:pathLst>
                    <a:path w="189662" h="109458" extrusionOk="0">
                      <a:moveTo>
                        <a:pt x="1119" y="0"/>
                      </a:moveTo>
                      <a:cubicBezTo>
                        <a:pt x="-4680" y="37399"/>
                        <a:pt x="12285" y="76222"/>
                        <a:pt x="46934" y="96479"/>
                      </a:cubicBezTo>
                      <a:cubicBezTo>
                        <a:pt x="92174" y="122921"/>
                        <a:pt x="150272" y="107679"/>
                        <a:pt x="176714" y="62438"/>
                      </a:cubicBezTo>
                      <a:cubicBezTo>
                        <a:pt x="188167" y="42833"/>
                        <a:pt x="191768" y="20820"/>
                        <a:pt x="188521" y="0"/>
                      </a:cubicBezTo>
                      <a:lnTo>
                        <a:pt x="1107" y="0"/>
                      </a:ln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47"/>
                <p:cNvSpPr/>
                <p:nvPr/>
              </p:nvSpPr>
              <p:spPr>
                <a:xfrm>
                  <a:off x="954770" y="580812"/>
                  <a:ext cx="34884" cy="34884"/>
                </a:xfrm>
                <a:custGeom>
                  <a:avLst/>
                  <a:gdLst/>
                  <a:ahLst/>
                  <a:cxnLst/>
                  <a:rect l="l" t="t" r="r" b="b"/>
                  <a:pathLst>
                    <a:path w="28076" h="28076" extrusionOk="0">
                      <a:moveTo>
                        <a:pt x="28077" y="14038"/>
                      </a:moveTo>
                      <a:cubicBezTo>
                        <a:pt x="28077" y="21791"/>
                        <a:pt x="21791" y="28077"/>
                        <a:pt x="14038" y="28077"/>
                      </a:cubicBezTo>
                      <a:cubicBezTo>
                        <a:pt x="6285" y="28077"/>
                        <a:pt x="0" y="21791"/>
                        <a:pt x="0" y="14038"/>
                      </a:cubicBezTo>
                      <a:cubicBezTo>
                        <a:pt x="0" y="6285"/>
                        <a:pt x="6285" y="0"/>
                        <a:pt x="14038" y="0"/>
                      </a:cubicBezTo>
                      <a:cubicBezTo>
                        <a:pt x="21791" y="0"/>
                        <a:pt x="28077" y="6285"/>
                        <a:pt x="28077" y="1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47"/>
                <p:cNvSpPr/>
                <p:nvPr/>
              </p:nvSpPr>
              <p:spPr>
                <a:xfrm>
                  <a:off x="928120" y="627312"/>
                  <a:ext cx="14875" cy="14875"/>
                </a:xfrm>
                <a:custGeom>
                  <a:avLst/>
                  <a:gdLst/>
                  <a:ahLst/>
                  <a:cxnLst/>
                  <a:rect l="l" t="t" r="r" b="b"/>
                  <a:pathLst>
                    <a:path w="11972" h="11972" extrusionOk="0">
                      <a:moveTo>
                        <a:pt x="11973" y="5987"/>
                      </a:moveTo>
                      <a:cubicBezTo>
                        <a:pt x="11973" y="9289"/>
                        <a:pt x="9289" y="11973"/>
                        <a:pt x="5986" y="11973"/>
                      </a:cubicBezTo>
                      <a:cubicBezTo>
                        <a:pt x="2684" y="11973"/>
                        <a:pt x="0" y="9289"/>
                        <a:pt x="0" y="5987"/>
                      </a:cubicBezTo>
                      <a:cubicBezTo>
                        <a:pt x="0" y="2684"/>
                        <a:pt x="2684" y="0"/>
                        <a:pt x="5986" y="0"/>
                      </a:cubicBezTo>
                      <a:cubicBezTo>
                        <a:pt x="9289" y="0"/>
                        <a:pt x="11973" y="2684"/>
                        <a:pt x="11973" y="59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47"/>
                <p:cNvSpPr/>
                <p:nvPr/>
              </p:nvSpPr>
              <p:spPr>
                <a:xfrm>
                  <a:off x="868638" y="602307"/>
                  <a:ext cx="20530" cy="20530"/>
                </a:xfrm>
                <a:custGeom>
                  <a:avLst/>
                  <a:gdLst/>
                  <a:ahLst/>
                  <a:cxnLst/>
                  <a:rect l="l" t="t" r="r" b="b"/>
                  <a:pathLst>
                    <a:path w="16523" h="16523" extrusionOk="0">
                      <a:moveTo>
                        <a:pt x="16524" y="8262"/>
                      </a:moveTo>
                      <a:cubicBezTo>
                        <a:pt x="16524" y="12825"/>
                        <a:pt x="12825" y="16523"/>
                        <a:pt x="8262" y="16523"/>
                      </a:cubicBezTo>
                      <a:cubicBezTo>
                        <a:pt x="3699" y="16523"/>
                        <a:pt x="0" y="12825"/>
                        <a:pt x="0" y="8262"/>
                      </a:cubicBezTo>
                      <a:cubicBezTo>
                        <a:pt x="0" y="3699"/>
                        <a:pt x="3699" y="0"/>
                        <a:pt x="8262" y="0"/>
                      </a:cubicBezTo>
                      <a:cubicBezTo>
                        <a:pt x="12825" y="0"/>
                        <a:pt x="16524" y="3699"/>
                        <a:pt x="16524" y="8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47"/>
                <p:cNvSpPr/>
                <p:nvPr/>
              </p:nvSpPr>
              <p:spPr>
                <a:xfrm>
                  <a:off x="1054077" y="371847"/>
                  <a:ext cx="34117" cy="34115"/>
                </a:xfrm>
                <a:custGeom>
                  <a:avLst/>
                  <a:gdLst/>
                  <a:ahLst/>
                  <a:cxnLst/>
                  <a:rect l="l" t="t" r="r" b="b"/>
                  <a:pathLst>
                    <a:path w="27458" h="27457" extrusionOk="0">
                      <a:moveTo>
                        <a:pt x="27458" y="13729"/>
                      </a:moveTo>
                      <a:cubicBezTo>
                        <a:pt x="27458" y="21317"/>
                        <a:pt x="21306" y="27458"/>
                        <a:pt x="13729" y="27458"/>
                      </a:cubicBezTo>
                      <a:cubicBezTo>
                        <a:pt x="6152" y="27458"/>
                        <a:pt x="0" y="21306"/>
                        <a:pt x="0" y="13729"/>
                      </a:cubicBezTo>
                      <a:cubicBezTo>
                        <a:pt x="0" y="6152"/>
                        <a:pt x="6152" y="0"/>
                        <a:pt x="13729" y="0"/>
                      </a:cubicBezTo>
                      <a:cubicBezTo>
                        <a:pt x="21306" y="0"/>
                        <a:pt x="27458" y="6152"/>
                        <a:pt x="27458" y="1372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47"/>
                <p:cNvSpPr/>
                <p:nvPr/>
              </p:nvSpPr>
              <p:spPr>
                <a:xfrm>
                  <a:off x="1025166" y="369997"/>
                  <a:ext cx="12323" cy="12323"/>
                </a:xfrm>
                <a:custGeom>
                  <a:avLst/>
                  <a:gdLst/>
                  <a:ahLst/>
                  <a:cxnLst/>
                  <a:rect l="l" t="t" r="r" b="b"/>
                  <a:pathLst>
                    <a:path w="9918" h="9918" extrusionOk="0">
                      <a:moveTo>
                        <a:pt x="9918" y="4959"/>
                      </a:moveTo>
                      <a:cubicBezTo>
                        <a:pt x="9918" y="7698"/>
                        <a:pt x="7698" y="9918"/>
                        <a:pt x="4959" y="9918"/>
                      </a:cubicBezTo>
                      <a:cubicBezTo>
                        <a:pt x="2220" y="9918"/>
                        <a:pt x="0" y="7698"/>
                        <a:pt x="0" y="4959"/>
                      </a:cubicBezTo>
                      <a:cubicBezTo>
                        <a:pt x="0" y="2220"/>
                        <a:pt x="2220" y="0"/>
                        <a:pt x="4959" y="0"/>
                      </a:cubicBezTo>
                      <a:cubicBezTo>
                        <a:pt x="7698" y="0"/>
                        <a:pt x="9918" y="2220"/>
                        <a:pt x="9918" y="49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47"/>
                <p:cNvSpPr/>
                <p:nvPr/>
              </p:nvSpPr>
              <p:spPr>
                <a:xfrm>
                  <a:off x="905446" y="473238"/>
                  <a:ext cx="6970" cy="534"/>
                </a:xfrm>
                <a:custGeom>
                  <a:avLst/>
                  <a:gdLst/>
                  <a:ahLst/>
                  <a:cxnLst/>
                  <a:rect l="l" t="t" r="r" b="b"/>
                  <a:pathLst>
                    <a:path w="5610" h="430" extrusionOk="0">
                      <a:moveTo>
                        <a:pt x="0" y="431"/>
                      </a:moveTo>
                      <a:cubicBezTo>
                        <a:pt x="1867" y="232"/>
                        <a:pt x="3733" y="88"/>
                        <a:pt x="5611" y="0"/>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47"/>
                <p:cNvSpPr/>
                <p:nvPr/>
              </p:nvSpPr>
              <p:spPr>
                <a:xfrm>
                  <a:off x="873079" y="476144"/>
                  <a:ext cx="18787" cy="6395"/>
                </a:xfrm>
                <a:custGeom>
                  <a:avLst/>
                  <a:gdLst/>
                  <a:ahLst/>
                  <a:cxnLst/>
                  <a:rect l="l" t="t" r="r" b="b"/>
                  <a:pathLst>
                    <a:path w="15120" h="5147" extrusionOk="0">
                      <a:moveTo>
                        <a:pt x="0" y="5147"/>
                      </a:moveTo>
                      <a:cubicBezTo>
                        <a:pt x="4882" y="2971"/>
                        <a:pt x="9941" y="1248"/>
                        <a:pt x="15121" y="0"/>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47"/>
                <p:cNvSpPr/>
                <p:nvPr/>
              </p:nvSpPr>
              <p:spPr>
                <a:xfrm>
                  <a:off x="824097" y="488839"/>
                  <a:ext cx="36998" cy="37697"/>
                </a:xfrm>
                <a:custGeom>
                  <a:avLst/>
                  <a:gdLst/>
                  <a:ahLst/>
                  <a:cxnLst/>
                  <a:rect l="l" t="t" r="r" b="b"/>
                  <a:pathLst>
                    <a:path w="29777" h="30340" extrusionOk="0">
                      <a:moveTo>
                        <a:pt x="0" y="30341"/>
                      </a:moveTo>
                      <a:cubicBezTo>
                        <a:pt x="7522" y="17462"/>
                        <a:pt x="17860" y="7246"/>
                        <a:pt x="29778" y="0"/>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78" name="Google Shape;1378;p47"/>
                <p:cNvGrpSpPr/>
                <p:nvPr/>
              </p:nvGrpSpPr>
              <p:grpSpPr>
                <a:xfrm>
                  <a:off x="708910" y="749675"/>
                  <a:ext cx="415500" cy="235825"/>
                  <a:chOff x="1995451" y="1001550"/>
                  <a:chExt cx="415500" cy="235825"/>
                </a:xfrm>
              </p:grpSpPr>
              <p:sp>
                <p:nvSpPr>
                  <p:cNvPr id="1379" name="Google Shape;1379;p47"/>
                  <p:cNvSpPr/>
                  <p:nvPr/>
                </p:nvSpPr>
                <p:spPr>
                  <a:xfrm>
                    <a:off x="2016599" y="1001550"/>
                    <a:ext cx="373435" cy="55827"/>
                  </a:xfrm>
                  <a:custGeom>
                    <a:avLst/>
                    <a:gdLst/>
                    <a:ahLst/>
                    <a:cxnLst/>
                    <a:rect l="l" t="t" r="r" b="b"/>
                    <a:pathLst>
                      <a:path w="277132" h="44931" extrusionOk="0">
                        <a:moveTo>
                          <a:pt x="254667" y="44932"/>
                        </a:moveTo>
                        <a:lnTo>
                          <a:pt x="22466" y="44932"/>
                        </a:lnTo>
                        <a:cubicBezTo>
                          <a:pt x="10062" y="44932"/>
                          <a:pt x="0" y="34869"/>
                          <a:pt x="0" y="22466"/>
                        </a:cubicBezTo>
                        <a:lnTo>
                          <a:pt x="0" y="22466"/>
                        </a:lnTo>
                        <a:cubicBezTo>
                          <a:pt x="0" y="10062"/>
                          <a:pt x="10062" y="0"/>
                          <a:pt x="22466" y="0"/>
                        </a:cubicBezTo>
                        <a:lnTo>
                          <a:pt x="254667" y="0"/>
                        </a:lnTo>
                        <a:cubicBezTo>
                          <a:pt x="267070" y="0"/>
                          <a:pt x="277133" y="10062"/>
                          <a:pt x="277133" y="22466"/>
                        </a:cubicBezTo>
                        <a:lnTo>
                          <a:pt x="277133" y="22466"/>
                        </a:lnTo>
                        <a:cubicBezTo>
                          <a:pt x="277133" y="34869"/>
                          <a:pt x="267070" y="44932"/>
                          <a:pt x="254667" y="44932"/>
                        </a:cubicBez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47"/>
                  <p:cNvSpPr/>
                  <p:nvPr/>
                </p:nvSpPr>
                <p:spPr>
                  <a:xfrm>
                    <a:off x="1995451" y="1096350"/>
                    <a:ext cx="415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1" name="Google Shape;1381;p47"/>
                  <p:cNvSpPr/>
                  <p:nvPr/>
                </p:nvSpPr>
                <p:spPr>
                  <a:xfrm>
                    <a:off x="1995451" y="1140158"/>
                    <a:ext cx="415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2" name="Google Shape;1382;p47"/>
                  <p:cNvSpPr/>
                  <p:nvPr/>
                </p:nvSpPr>
                <p:spPr>
                  <a:xfrm>
                    <a:off x="1995451" y="1183967"/>
                    <a:ext cx="415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3" name="Google Shape;1383;p47"/>
                  <p:cNvSpPr/>
                  <p:nvPr/>
                </p:nvSpPr>
                <p:spPr>
                  <a:xfrm>
                    <a:off x="1995451" y="1227775"/>
                    <a:ext cx="415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grpSp>
          <p:nvGrpSpPr>
            <p:cNvPr id="1384" name="Google Shape;1384;p47"/>
            <p:cNvGrpSpPr/>
            <p:nvPr/>
          </p:nvGrpSpPr>
          <p:grpSpPr>
            <a:xfrm>
              <a:off x="8204332" y="2865143"/>
              <a:ext cx="752530" cy="1009983"/>
              <a:chOff x="199074" y="1177586"/>
              <a:chExt cx="768908" cy="1031963"/>
            </a:xfrm>
          </p:grpSpPr>
          <p:grpSp>
            <p:nvGrpSpPr>
              <p:cNvPr id="1385" name="Google Shape;1385;p47"/>
              <p:cNvGrpSpPr/>
              <p:nvPr/>
            </p:nvGrpSpPr>
            <p:grpSpPr>
              <a:xfrm>
                <a:off x="440371" y="1492813"/>
                <a:ext cx="527610" cy="716736"/>
                <a:chOff x="984096" y="1702478"/>
                <a:chExt cx="527610" cy="716736"/>
              </a:xfrm>
            </p:grpSpPr>
            <p:sp>
              <p:nvSpPr>
                <p:cNvPr id="1386" name="Google Shape;1386;p47"/>
                <p:cNvSpPr/>
                <p:nvPr/>
              </p:nvSpPr>
              <p:spPr>
                <a:xfrm>
                  <a:off x="984096" y="1702478"/>
                  <a:ext cx="527610" cy="716736"/>
                </a:xfrm>
                <a:custGeom>
                  <a:avLst/>
                  <a:gdLst/>
                  <a:ahLst/>
                  <a:cxnLst/>
                  <a:rect l="l" t="t" r="r" b="b"/>
                  <a:pathLst>
                    <a:path w="424636" h="576850" extrusionOk="0">
                      <a:moveTo>
                        <a:pt x="0" y="576851"/>
                      </a:moveTo>
                      <a:cubicBezTo>
                        <a:pt x="0" y="576851"/>
                        <a:pt x="154267" y="-71066"/>
                        <a:pt x="404737" y="6437"/>
                      </a:cubicBezTo>
                      <a:cubicBezTo>
                        <a:pt x="478441" y="29245"/>
                        <a:pt x="341040" y="427952"/>
                        <a:pt x="97793" y="576851"/>
                      </a:cubicBezTo>
                      <a:lnTo>
                        <a:pt x="0" y="57685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87" name="Google Shape;1387;p47"/>
                <p:cNvGrpSpPr/>
                <p:nvPr/>
              </p:nvGrpSpPr>
              <p:grpSpPr>
                <a:xfrm>
                  <a:off x="1058261" y="1710468"/>
                  <a:ext cx="428626" cy="708738"/>
                  <a:chOff x="1058261" y="1710468"/>
                  <a:chExt cx="428626" cy="708738"/>
                </a:xfrm>
              </p:grpSpPr>
              <p:sp>
                <p:nvSpPr>
                  <p:cNvPr id="1388" name="Google Shape;1388;p47"/>
                  <p:cNvSpPr/>
                  <p:nvPr/>
                </p:nvSpPr>
                <p:spPr>
                  <a:xfrm>
                    <a:off x="1058261" y="1710468"/>
                    <a:ext cx="428626" cy="708738"/>
                  </a:xfrm>
                  <a:custGeom>
                    <a:avLst/>
                    <a:gdLst/>
                    <a:ahLst/>
                    <a:cxnLst/>
                    <a:rect l="l" t="t" r="r" b="b"/>
                    <a:pathLst>
                      <a:path w="344971" h="570413" extrusionOk="0">
                        <a:moveTo>
                          <a:pt x="344972" y="0"/>
                        </a:moveTo>
                        <a:cubicBezTo>
                          <a:pt x="344972" y="0"/>
                          <a:pt x="173872" y="186983"/>
                          <a:pt x="0" y="570413"/>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47"/>
                  <p:cNvSpPr/>
                  <p:nvPr/>
                </p:nvSpPr>
                <p:spPr>
                  <a:xfrm>
                    <a:off x="1365567" y="1710468"/>
                    <a:ext cx="7703" cy="146773"/>
                  </a:xfrm>
                  <a:custGeom>
                    <a:avLst/>
                    <a:gdLst/>
                    <a:ahLst/>
                    <a:cxnLst/>
                    <a:rect l="l" t="t" r="r" b="b"/>
                    <a:pathLst>
                      <a:path w="6200" h="118127" extrusionOk="0">
                        <a:moveTo>
                          <a:pt x="501" y="0"/>
                        </a:moveTo>
                        <a:cubicBezTo>
                          <a:pt x="501" y="0"/>
                          <a:pt x="-2503" y="59246"/>
                          <a:pt x="6200" y="118127"/>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47"/>
                  <p:cNvSpPr/>
                  <p:nvPr/>
                </p:nvSpPr>
                <p:spPr>
                  <a:xfrm>
                    <a:off x="1289420" y="1901514"/>
                    <a:ext cx="195396" cy="82533"/>
                  </a:xfrm>
                  <a:custGeom>
                    <a:avLst/>
                    <a:gdLst/>
                    <a:ahLst/>
                    <a:cxnLst/>
                    <a:rect l="l" t="t" r="r" b="b"/>
                    <a:pathLst>
                      <a:path w="157260" h="66425" extrusionOk="0">
                        <a:moveTo>
                          <a:pt x="157260" y="0"/>
                        </a:moveTo>
                        <a:cubicBezTo>
                          <a:pt x="157260" y="0"/>
                          <a:pt x="83821" y="48643"/>
                          <a:pt x="0" y="66425"/>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47"/>
                  <p:cNvSpPr/>
                  <p:nvPr/>
                </p:nvSpPr>
                <p:spPr>
                  <a:xfrm>
                    <a:off x="1185178" y="1901514"/>
                    <a:ext cx="37931" cy="193707"/>
                  </a:xfrm>
                  <a:custGeom>
                    <a:avLst/>
                    <a:gdLst/>
                    <a:ahLst/>
                    <a:cxnLst/>
                    <a:rect l="l" t="t" r="r" b="b"/>
                    <a:pathLst>
                      <a:path w="30528" h="155901" extrusionOk="0">
                        <a:moveTo>
                          <a:pt x="0" y="0"/>
                        </a:moveTo>
                        <a:cubicBezTo>
                          <a:pt x="0" y="0"/>
                          <a:pt x="6981" y="63653"/>
                          <a:pt x="30529" y="155902"/>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47"/>
                  <p:cNvSpPr/>
                  <p:nvPr/>
                </p:nvSpPr>
                <p:spPr>
                  <a:xfrm>
                    <a:off x="1154688" y="2169959"/>
                    <a:ext cx="197015" cy="50313"/>
                  </a:xfrm>
                  <a:custGeom>
                    <a:avLst/>
                    <a:gdLst/>
                    <a:ahLst/>
                    <a:cxnLst/>
                    <a:rect l="l" t="t" r="r" b="b"/>
                    <a:pathLst>
                      <a:path w="158563" h="40493" extrusionOk="0">
                        <a:moveTo>
                          <a:pt x="158563" y="0"/>
                        </a:moveTo>
                        <a:cubicBezTo>
                          <a:pt x="158563" y="0"/>
                          <a:pt x="72820" y="40856"/>
                          <a:pt x="0" y="40491"/>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93" name="Google Shape;1393;p47"/>
              <p:cNvGrpSpPr/>
              <p:nvPr/>
            </p:nvGrpSpPr>
            <p:grpSpPr>
              <a:xfrm>
                <a:off x="199074" y="1177586"/>
                <a:ext cx="491421" cy="1031963"/>
                <a:chOff x="335274" y="830586"/>
                <a:chExt cx="491421" cy="1031963"/>
              </a:xfrm>
            </p:grpSpPr>
            <p:sp>
              <p:nvSpPr>
                <p:cNvPr id="1394" name="Google Shape;1394;p47"/>
                <p:cNvSpPr/>
                <p:nvPr/>
              </p:nvSpPr>
              <p:spPr>
                <a:xfrm>
                  <a:off x="335274" y="830586"/>
                  <a:ext cx="491421" cy="1031963"/>
                </a:xfrm>
                <a:custGeom>
                  <a:avLst/>
                  <a:gdLst/>
                  <a:ahLst/>
                  <a:cxnLst/>
                  <a:rect l="l" t="t" r="r" b="b"/>
                  <a:pathLst>
                    <a:path w="395510" h="830554" extrusionOk="0">
                      <a:moveTo>
                        <a:pt x="41406" y="830555"/>
                      </a:moveTo>
                      <a:cubicBezTo>
                        <a:pt x="41406" y="830555"/>
                        <a:pt x="-24467" y="589297"/>
                        <a:pt x="9960" y="501554"/>
                      </a:cubicBezTo>
                      <a:cubicBezTo>
                        <a:pt x="44388" y="413812"/>
                        <a:pt x="83068" y="421555"/>
                        <a:pt x="121604" y="282210"/>
                      </a:cubicBezTo>
                      <a:cubicBezTo>
                        <a:pt x="160140" y="142854"/>
                        <a:pt x="273209" y="-21012"/>
                        <a:pt x="343566" y="2216"/>
                      </a:cubicBezTo>
                      <a:cubicBezTo>
                        <a:pt x="413924" y="25444"/>
                        <a:pt x="303716" y="297695"/>
                        <a:pt x="314926" y="378976"/>
                      </a:cubicBezTo>
                      <a:cubicBezTo>
                        <a:pt x="326137" y="460268"/>
                        <a:pt x="401873" y="483485"/>
                        <a:pt x="395081" y="560911"/>
                      </a:cubicBezTo>
                      <a:cubicBezTo>
                        <a:pt x="388299" y="638326"/>
                        <a:pt x="277804" y="830555"/>
                        <a:pt x="277804" y="830555"/>
                      </a:cubicBezTo>
                      <a:lnTo>
                        <a:pt x="41406" y="83055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95" name="Google Shape;1395;p47"/>
                <p:cNvGrpSpPr/>
                <p:nvPr/>
              </p:nvGrpSpPr>
              <p:grpSpPr>
                <a:xfrm>
                  <a:off x="410382" y="833337"/>
                  <a:ext cx="394502" cy="1029210"/>
                  <a:chOff x="410382" y="833337"/>
                  <a:chExt cx="394502" cy="1029210"/>
                </a:xfrm>
              </p:grpSpPr>
              <p:sp>
                <p:nvSpPr>
                  <p:cNvPr id="1396" name="Google Shape;1396;p47"/>
                  <p:cNvSpPr/>
                  <p:nvPr/>
                </p:nvSpPr>
                <p:spPr>
                  <a:xfrm>
                    <a:off x="505933" y="833337"/>
                    <a:ext cx="256038" cy="1029210"/>
                  </a:xfrm>
                  <a:custGeom>
                    <a:avLst/>
                    <a:gdLst/>
                    <a:ahLst/>
                    <a:cxnLst/>
                    <a:rect l="l" t="t" r="r" b="b"/>
                    <a:pathLst>
                      <a:path w="206067" h="828338" extrusionOk="0">
                        <a:moveTo>
                          <a:pt x="206067" y="0"/>
                        </a:moveTo>
                        <a:cubicBezTo>
                          <a:pt x="135345" y="107248"/>
                          <a:pt x="-11035" y="487387"/>
                          <a:pt x="661" y="828339"/>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47"/>
                  <p:cNvSpPr/>
                  <p:nvPr/>
                </p:nvSpPr>
                <p:spPr>
                  <a:xfrm>
                    <a:off x="655729" y="846579"/>
                    <a:ext cx="40072" cy="212343"/>
                  </a:xfrm>
                  <a:custGeom>
                    <a:avLst/>
                    <a:gdLst/>
                    <a:ahLst/>
                    <a:cxnLst/>
                    <a:rect l="l" t="t" r="r" b="b"/>
                    <a:pathLst>
                      <a:path w="32251" h="170900" extrusionOk="0">
                        <a:moveTo>
                          <a:pt x="32252" y="0"/>
                        </a:moveTo>
                        <a:lnTo>
                          <a:pt x="0" y="170901"/>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47"/>
                  <p:cNvSpPr/>
                  <p:nvPr/>
                </p:nvSpPr>
                <p:spPr>
                  <a:xfrm>
                    <a:off x="619345" y="948682"/>
                    <a:ext cx="168580" cy="213977"/>
                  </a:xfrm>
                  <a:custGeom>
                    <a:avLst/>
                    <a:gdLst/>
                    <a:ahLst/>
                    <a:cxnLst/>
                    <a:rect l="l" t="t" r="r" b="b"/>
                    <a:pathLst>
                      <a:path w="135678" h="172215" extrusionOk="0">
                        <a:moveTo>
                          <a:pt x="135678" y="0"/>
                        </a:moveTo>
                        <a:cubicBezTo>
                          <a:pt x="135678" y="0"/>
                          <a:pt x="34869" y="116095"/>
                          <a:pt x="0" y="172215"/>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47"/>
                  <p:cNvSpPr/>
                  <p:nvPr/>
                </p:nvSpPr>
                <p:spPr>
                  <a:xfrm>
                    <a:off x="563973" y="983476"/>
                    <a:ext cx="9760" cy="340988"/>
                  </a:xfrm>
                  <a:custGeom>
                    <a:avLst/>
                    <a:gdLst/>
                    <a:ahLst/>
                    <a:cxnLst/>
                    <a:rect l="l" t="t" r="r" b="b"/>
                    <a:pathLst>
                      <a:path w="7855" h="274437" extrusionOk="0">
                        <a:moveTo>
                          <a:pt x="7855" y="0"/>
                        </a:moveTo>
                        <a:cubicBezTo>
                          <a:pt x="7855" y="0"/>
                          <a:pt x="-9199" y="115454"/>
                          <a:pt x="6949" y="274438"/>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47"/>
                  <p:cNvSpPr/>
                  <p:nvPr/>
                </p:nvSpPr>
                <p:spPr>
                  <a:xfrm>
                    <a:off x="524630" y="1240145"/>
                    <a:ext cx="204590" cy="324808"/>
                  </a:xfrm>
                  <a:custGeom>
                    <a:avLst/>
                    <a:gdLst/>
                    <a:ahLst/>
                    <a:cxnLst/>
                    <a:rect l="l" t="t" r="r" b="b"/>
                    <a:pathLst>
                      <a:path w="164660" h="261415" extrusionOk="0">
                        <a:moveTo>
                          <a:pt x="164660" y="0"/>
                        </a:moveTo>
                        <a:cubicBezTo>
                          <a:pt x="164660" y="0"/>
                          <a:pt x="84175" y="138351"/>
                          <a:pt x="0" y="261415"/>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47"/>
                  <p:cNvSpPr/>
                  <p:nvPr/>
                </p:nvSpPr>
                <p:spPr>
                  <a:xfrm>
                    <a:off x="410382" y="1347390"/>
                    <a:ext cx="103667" cy="306254"/>
                  </a:xfrm>
                  <a:custGeom>
                    <a:avLst/>
                    <a:gdLst/>
                    <a:ahLst/>
                    <a:cxnLst/>
                    <a:rect l="l" t="t" r="r" b="b"/>
                    <a:pathLst>
                      <a:path w="83434" h="246482" extrusionOk="0">
                        <a:moveTo>
                          <a:pt x="0" y="0"/>
                        </a:moveTo>
                        <a:cubicBezTo>
                          <a:pt x="0" y="0"/>
                          <a:pt x="24851" y="121364"/>
                          <a:pt x="83435" y="246483"/>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47"/>
                  <p:cNvSpPr/>
                  <p:nvPr/>
                </p:nvSpPr>
                <p:spPr>
                  <a:xfrm>
                    <a:off x="506700" y="1444531"/>
                    <a:ext cx="298184" cy="320910"/>
                  </a:xfrm>
                  <a:custGeom>
                    <a:avLst/>
                    <a:gdLst/>
                    <a:ahLst/>
                    <a:cxnLst/>
                    <a:rect l="l" t="t" r="r" b="b"/>
                    <a:pathLst>
                      <a:path w="239987" h="258278" extrusionOk="0">
                        <a:moveTo>
                          <a:pt x="239988" y="0"/>
                        </a:moveTo>
                        <a:cubicBezTo>
                          <a:pt x="239988" y="0"/>
                          <a:pt x="115432" y="176766"/>
                          <a:pt x="0" y="258279"/>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403" name="Google Shape;1403;p47"/>
            <p:cNvGrpSpPr/>
            <p:nvPr/>
          </p:nvGrpSpPr>
          <p:grpSpPr>
            <a:xfrm>
              <a:off x="5902361" y="2094933"/>
              <a:ext cx="1272025" cy="1780133"/>
              <a:chOff x="2016590" y="2072490"/>
              <a:chExt cx="1299709" cy="1818875"/>
            </a:xfrm>
          </p:grpSpPr>
          <p:sp>
            <p:nvSpPr>
              <p:cNvPr id="1404" name="Google Shape;1404;p47"/>
              <p:cNvSpPr/>
              <p:nvPr/>
            </p:nvSpPr>
            <p:spPr>
              <a:xfrm>
                <a:off x="2016590" y="2072490"/>
                <a:ext cx="1126813" cy="1817779"/>
              </a:xfrm>
              <a:custGeom>
                <a:avLst/>
                <a:gdLst/>
                <a:ahLst/>
                <a:cxnLst/>
                <a:rect l="l" t="t" r="r" b="b"/>
                <a:pathLst>
                  <a:path w="906892" h="1463001" extrusionOk="0">
                    <a:moveTo>
                      <a:pt x="810656" y="1463001"/>
                    </a:moveTo>
                    <a:lnTo>
                      <a:pt x="316575" y="1463001"/>
                    </a:lnTo>
                    <a:cubicBezTo>
                      <a:pt x="254038" y="1463001"/>
                      <a:pt x="195046" y="1407919"/>
                      <a:pt x="184807" y="1339970"/>
                    </a:cubicBezTo>
                    <a:lnTo>
                      <a:pt x="1525" y="123032"/>
                    </a:lnTo>
                    <a:cubicBezTo>
                      <a:pt x="-8714" y="55082"/>
                      <a:pt x="33688" y="0"/>
                      <a:pt x="96237" y="0"/>
                    </a:cubicBezTo>
                    <a:lnTo>
                      <a:pt x="590317" y="0"/>
                    </a:lnTo>
                    <a:cubicBezTo>
                      <a:pt x="652855" y="0"/>
                      <a:pt x="711846" y="55082"/>
                      <a:pt x="722085" y="123032"/>
                    </a:cubicBezTo>
                    <a:lnTo>
                      <a:pt x="905368" y="1339970"/>
                    </a:lnTo>
                    <a:cubicBezTo>
                      <a:pt x="915606" y="1407919"/>
                      <a:pt x="873204" y="1463001"/>
                      <a:pt x="810656" y="146300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47"/>
              <p:cNvSpPr/>
              <p:nvPr/>
            </p:nvSpPr>
            <p:spPr>
              <a:xfrm>
                <a:off x="2078060" y="2073573"/>
                <a:ext cx="1137176" cy="1817792"/>
              </a:xfrm>
              <a:custGeom>
                <a:avLst/>
                <a:gdLst/>
                <a:ahLst/>
                <a:cxnLst/>
                <a:rect l="l" t="t" r="r" b="b"/>
                <a:pathLst>
                  <a:path w="915232" h="1463012" extrusionOk="0">
                    <a:moveTo>
                      <a:pt x="842654" y="1463012"/>
                    </a:moveTo>
                    <a:lnTo>
                      <a:pt x="292906" y="1463012"/>
                    </a:lnTo>
                    <a:cubicBezTo>
                      <a:pt x="245743" y="1463012"/>
                      <a:pt x="201254" y="1421472"/>
                      <a:pt x="193533" y="1370222"/>
                    </a:cubicBezTo>
                    <a:lnTo>
                      <a:pt x="1149" y="92790"/>
                    </a:lnTo>
                    <a:cubicBezTo>
                      <a:pt x="-6571" y="41541"/>
                      <a:pt x="25416" y="0"/>
                      <a:pt x="72578" y="0"/>
                    </a:cubicBezTo>
                    <a:lnTo>
                      <a:pt x="622326" y="0"/>
                    </a:lnTo>
                    <a:cubicBezTo>
                      <a:pt x="669489" y="0"/>
                      <a:pt x="713978" y="41541"/>
                      <a:pt x="721699" y="92790"/>
                    </a:cubicBezTo>
                    <a:lnTo>
                      <a:pt x="914082" y="1370222"/>
                    </a:lnTo>
                    <a:cubicBezTo>
                      <a:pt x="921803" y="1421472"/>
                      <a:pt x="889827" y="1463012"/>
                      <a:pt x="842654" y="146301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47"/>
              <p:cNvSpPr/>
              <p:nvPr/>
            </p:nvSpPr>
            <p:spPr>
              <a:xfrm>
                <a:off x="2123937" y="2122801"/>
                <a:ext cx="1045282" cy="1719244"/>
              </a:xfrm>
              <a:custGeom>
                <a:avLst/>
                <a:gdLst/>
                <a:ahLst/>
                <a:cxnLst/>
                <a:rect l="l" t="t" r="r" b="b"/>
                <a:pathLst>
                  <a:path w="841273" h="1383697" extrusionOk="0">
                    <a:moveTo>
                      <a:pt x="591328" y="0"/>
                    </a:moveTo>
                    <a:lnTo>
                      <a:pt x="506291" y="0"/>
                    </a:lnTo>
                    <a:cubicBezTo>
                      <a:pt x="493788" y="0"/>
                      <a:pt x="484256" y="9211"/>
                      <a:pt x="483130" y="22366"/>
                    </a:cubicBezTo>
                    <a:lnTo>
                      <a:pt x="483130" y="22366"/>
                    </a:lnTo>
                    <a:cubicBezTo>
                      <a:pt x="481517" y="41298"/>
                      <a:pt x="467810" y="54541"/>
                      <a:pt x="449818" y="54541"/>
                    </a:cubicBezTo>
                    <a:lnTo>
                      <a:pt x="199503" y="54541"/>
                    </a:lnTo>
                    <a:cubicBezTo>
                      <a:pt x="181510" y="54541"/>
                      <a:pt x="163816" y="41298"/>
                      <a:pt x="156504" y="22366"/>
                    </a:cubicBezTo>
                    <a:lnTo>
                      <a:pt x="156504" y="22366"/>
                    </a:lnTo>
                    <a:cubicBezTo>
                      <a:pt x="151423" y="9200"/>
                      <a:pt x="139108" y="0"/>
                      <a:pt x="126605" y="0"/>
                    </a:cubicBezTo>
                    <a:lnTo>
                      <a:pt x="41569" y="0"/>
                    </a:lnTo>
                    <a:cubicBezTo>
                      <a:pt x="14552" y="0"/>
                      <a:pt x="-3761" y="23791"/>
                      <a:pt x="658" y="53138"/>
                    </a:cubicBezTo>
                    <a:lnTo>
                      <a:pt x="193041" y="1330559"/>
                    </a:lnTo>
                    <a:cubicBezTo>
                      <a:pt x="197459" y="1359906"/>
                      <a:pt x="222940" y="1383697"/>
                      <a:pt x="249957" y="1383697"/>
                    </a:cubicBezTo>
                    <a:lnTo>
                      <a:pt x="799704" y="1383697"/>
                    </a:lnTo>
                    <a:cubicBezTo>
                      <a:pt x="826721" y="1383697"/>
                      <a:pt x="845034" y="1359906"/>
                      <a:pt x="840616" y="1330559"/>
                    </a:cubicBezTo>
                    <a:lnTo>
                      <a:pt x="648232" y="53138"/>
                    </a:lnTo>
                    <a:cubicBezTo>
                      <a:pt x="643814" y="23791"/>
                      <a:pt x="618333" y="0"/>
                      <a:pt x="59131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47"/>
              <p:cNvSpPr/>
              <p:nvPr/>
            </p:nvSpPr>
            <p:spPr>
              <a:xfrm>
                <a:off x="2123937" y="2122801"/>
                <a:ext cx="825559" cy="199814"/>
              </a:xfrm>
              <a:custGeom>
                <a:avLst/>
                <a:gdLst/>
                <a:ahLst/>
                <a:cxnLst/>
                <a:rect l="l" t="t" r="r" b="b"/>
                <a:pathLst>
                  <a:path w="664434" h="160816" extrusionOk="0">
                    <a:moveTo>
                      <a:pt x="648243" y="53138"/>
                    </a:moveTo>
                    <a:cubicBezTo>
                      <a:pt x="643825" y="23791"/>
                      <a:pt x="618344" y="0"/>
                      <a:pt x="591328" y="0"/>
                    </a:cubicBezTo>
                    <a:lnTo>
                      <a:pt x="506291" y="0"/>
                    </a:lnTo>
                    <a:cubicBezTo>
                      <a:pt x="493788" y="0"/>
                      <a:pt x="484256" y="9211"/>
                      <a:pt x="483130" y="22366"/>
                    </a:cubicBezTo>
                    <a:cubicBezTo>
                      <a:pt x="481517" y="41298"/>
                      <a:pt x="467810" y="54541"/>
                      <a:pt x="449818" y="54541"/>
                    </a:cubicBezTo>
                    <a:lnTo>
                      <a:pt x="199503" y="54541"/>
                    </a:lnTo>
                    <a:cubicBezTo>
                      <a:pt x="181510" y="54541"/>
                      <a:pt x="163816" y="41298"/>
                      <a:pt x="156504" y="22366"/>
                    </a:cubicBezTo>
                    <a:cubicBezTo>
                      <a:pt x="151423" y="9200"/>
                      <a:pt x="139119" y="0"/>
                      <a:pt x="126605" y="0"/>
                    </a:cubicBezTo>
                    <a:lnTo>
                      <a:pt x="41569" y="0"/>
                    </a:lnTo>
                    <a:cubicBezTo>
                      <a:pt x="14552" y="0"/>
                      <a:pt x="-3761" y="23791"/>
                      <a:pt x="658" y="53138"/>
                    </a:cubicBezTo>
                    <a:lnTo>
                      <a:pt x="16872" y="160817"/>
                    </a:lnTo>
                    <a:lnTo>
                      <a:pt x="664435" y="160817"/>
                    </a:lnTo>
                    <a:lnTo>
                      <a:pt x="648221" y="5313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47"/>
              <p:cNvSpPr/>
              <p:nvPr/>
            </p:nvSpPr>
            <p:spPr>
              <a:xfrm>
                <a:off x="2408725" y="2135661"/>
                <a:ext cx="24046" cy="25772"/>
              </a:xfrm>
              <a:custGeom>
                <a:avLst/>
                <a:gdLst/>
                <a:ahLst/>
                <a:cxnLst/>
                <a:rect l="l" t="t" r="r" b="b"/>
                <a:pathLst>
                  <a:path w="19353" h="20742" extrusionOk="0">
                    <a:moveTo>
                      <a:pt x="19225" y="10372"/>
                    </a:moveTo>
                    <a:cubicBezTo>
                      <a:pt x="20087" y="16104"/>
                      <a:pt x="16508" y="20743"/>
                      <a:pt x="11239" y="20743"/>
                    </a:cubicBezTo>
                    <a:cubicBezTo>
                      <a:pt x="5971" y="20743"/>
                      <a:pt x="990" y="16093"/>
                      <a:pt x="128" y="10372"/>
                    </a:cubicBezTo>
                    <a:cubicBezTo>
                      <a:pt x="-734" y="4639"/>
                      <a:pt x="2845" y="0"/>
                      <a:pt x="8114" y="0"/>
                    </a:cubicBezTo>
                    <a:cubicBezTo>
                      <a:pt x="13382" y="0"/>
                      <a:pt x="18363" y="4650"/>
                      <a:pt x="19225" y="103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47"/>
              <p:cNvSpPr/>
              <p:nvPr/>
            </p:nvSpPr>
            <p:spPr>
              <a:xfrm>
                <a:off x="2447211" y="2138553"/>
                <a:ext cx="185408" cy="19981"/>
              </a:xfrm>
              <a:custGeom>
                <a:avLst/>
                <a:gdLst/>
                <a:ahLst/>
                <a:cxnLst/>
                <a:rect l="l" t="t" r="r" b="b"/>
                <a:pathLst>
                  <a:path w="149222" h="16081" extrusionOk="0">
                    <a:moveTo>
                      <a:pt x="142925" y="16081"/>
                    </a:moveTo>
                    <a:lnTo>
                      <a:pt x="8716" y="16081"/>
                    </a:lnTo>
                    <a:cubicBezTo>
                      <a:pt x="4629" y="16081"/>
                      <a:pt x="775" y="12481"/>
                      <a:pt x="101" y="8041"/>
                    </a:cubicBezTo>
                    <a:lnTo>
                      <a:pt x="101" y="8041"/>
                    </a:lnTo>
                    <a:cubicBezTo>
                      <a:pt x="-573" y="3601"/>
                      <a:pt x="2199" y="0"/>
                      <a:pt x="6297" y="0"/>
                    </a:cubicBezTo>
                    <a:lnTo>
                      <a:pt x="140506" y="0"/>
                    </a:lnTo>
                    <a:cubicBezTo>
                      <a:pt x="144593" y="0"/>
                      <a:pt x="148448" y="3601"/>
                      <a:pt x="149121" y="8041"/>
                    </a:cubicBezTo>
                    <a:lnTo>
                      <a:pt x="149121" y="8041"/>
                    </a:lnTo>
                    <a:cubicBezTo>
                      <a:pt x="149795" y="12481"/>
                      <a:pt x="147023" y="16081"/>
                      <a:pt x="142925" y="160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47"/>
              <p:cNvSpPr/>
              <p:nvPr/>
            </p:nvSpPr>
            <p:spPr>
              <a:xfrm>
                <a:off x="2044202" y="2272502"/>
                <a:ext cx="73638" cy="339698"/>
              </a:xfrm>
              <a:custGeom>
                <a:avLst/>
                <a:gdLst/>
                <a:ahLst/>
                <a:cxnLst/>
                <a:rect l="l" t="t" r="r" b="b"/>
                <a:pathLst>
                  <a:path w="59266" h="273399" extrusionOk="0">
                    <a:moveTo>
                      <a:pt x="50221" y="273399"/>
                    </a:moveTo>
                    <a:lnTo>
                      <a:pt x="50221" y="273399"/>
                    </a:lnTo>
                    <a:cubicBezTo>
                      <a:pt x="44345" y="273399"/>
                      <a:pt x="38801" y="268219"/>
                      <a:pt x="37840" y="261835"/>
                    </a:cubicBezTo>
                    <a:lnTo>
                      <a:pt x="143" y="11564"/>
                    </a:lnTo>
                    <a:cubicBezTo>
                      <a:pt x="-818" y="5180"/>
                      <a:pt x="3169" y="0"/>
                      <a:pt x="9045" y="0"/>
                    </a:cubicBezTo>
                    <a:lnTo>
                      <a:pt x="9045" y="0"/>
                    </a:lnTo>
                    <a:cubicBezTo>
                      <a:pt x="14921" y="0"/>
                      <a:pt x="20466" y="5180"/>
                      <a:pt x="21427" y="11564"/>
                    </a:cubicBezTo>
                    <a:lnTo>
                      <a:pt x="59124" y="261835"/>
                    </a:lnTo>
                    <a:cubicBezTo>
                      <a:pt x="60085" y="268219"/>
                      <a:pt x="56097" y="273399"/>
                      <a:pt x="50221" y="273399"/>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47"/>
              <p:cNvSpPr/>
              <p:nvPr/>
            </p:nvSpPr>
            <p:spPr>
              <a:xfrm>
                <a:off x="2102642" y="2660544"/>
                <a:ext cx="48044" cy="169842"/>
              </a:xfrm>
              <a:custGeom>
                <a:avLst/>
                <a:gdLst/>
                <a:ahLst/>
                <a:cxnLst/>
                <a:rect l="l" t="t" r="r" b="b"/>
                <a:pathLst>
                  <a:path w="38667" h="136694" extrusionOk="0">
                    <a:moveTo>
                      <a:pt x="29633" y="136694"/>
                    </a:moveTo>
                    <a:lnTo>
                      <a:pt x="29633" y="136694"/>
                    </a:lnTo>
                    <a:cubicBezTo>
                      <a:pt x="23757" y="136694"/>
                      <a:pt x="18213" y="131514"/>
                      <a:pt x="17252" y="125130"/>
                    </a:cubicBezTo>
                    <a:lnTo>
                      <a:pt x="143" y="11564"/>
                    </a:lnTo>
                    <a:cubicBezTo>
                      <a:pt x="-818" y="5180"/>
                      <a:pt x="3169" y="0"/>
                      <a:pt x="9045" y="0"/>
                    </a:cubicBezTo>
                    <a:lnTo>
                      <a:pt x="9045" y="0"/>
                    </a:lnTo>
                    <a:cubicBezTo>
                      <a:pt x="14921" y="0"/>
                      <a:pt x="20466" y="5180"/>
                      <a:pt x="21427" y="11564"/>
                    </a:cubicBezTo>
                    <a:lnTo>
                      <a:pt x="38525" y="125130"/>
                    </a:lnTo>
                    <a:cubicBezTo>
                      <a:pt x="39486" y="131514"/>
                      <a:pt x="35498" y="136694"/>
                      <a:pt x="29622" y="136694"/>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47"/>
              <p:cNvSpPr/>
              <p:nvPr/>
            </p:nvSpPr>
            <p:spPr>
              <a:xfrm>
                <a:off x="2177409" y="2249444"/>
                <a:ext cx="68000" cy="1372"/>
              </a:xfrm>
              <a:custGeom>
                <a:avLst/>
                <a:gdLst/>
                <a:ahLst/>
                <a:cxnLst/>
                <a:rect l="l" t="t" r="r" b="b"/>
                <a:pathLst>
                  <a:path w="54728" h="1104" extrusionOk="0">
                    <a:moveTo>
                      <a:pt x="0" y="0"/>
                    </a:moveTo>
                    <a:lnTo>
                      <a:pt x="54729"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47"/>
              <p:cNvSpPr/>
              <p:nvPr/>
            </p:nvSpPr>
            <p:spPr>
              <a:xfrm>
                <a:off x="2180083" y="2267388"/>
                <a:ext cx="67986" cy="1372"/>
              </a:xfrm>
              <a:custGeom>
                <a:avLst/>
                <a:gdLst/>
                <a:ahLst/>
                <a:cxnLst/>
                <a:rect l="l" t="t" r="r" b="b"/>
                <a:pathLst>
                  <a:path w="54717" h="1104" extrusionOk="0">
                    <a:moveTo>
                      <a:pt x="0" y="0"/>
                    </a:moveTo>
                    <a:lnTo>
                      <a:pt x="54717"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47"/>
              <p:cNvSpPr/>
              <p:nvPr/>
            </p:nvSpPr>
            <p:spPr>
              <a:xfrm>
                <a:off x="2182742" y="2285333"/>
                <a:ext cx="68000" cy="1372"/>
              </a:xfrm>
              <a:custGeom>
                <a:avLst/>
                <a:gdLst/>
                <a:ahLst/>
                <a:cxnLst/>
                <a:rect l="l" t="t" r="r" b="b"/>
                <a:pathLst>
                  <a:path w="54728" h="1104" extrusionOk="0">
                    <a:moveTo>
                      <a:pt x="0" y="0"/>
                    </a:moveTo>
                    <a:lnTo>
                      <a:pt x="54728"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47"/>
              <p:cNvSpPr/>
              <p:nvPr/>
            </p:nvSpPr>
            <p:spPr>
              <a:xfrm>
                <a:off x="2182659" y="2573123"/>
                <a:ext cx="1133618" cy="1002587"/>
              </a:xfrm>
              <a:custGeom>
                <a:avLst/>
                <a:gdLst/>
                <a:ahLst/>
                <a:cxnLst/>
                <a:rect l="l" t="t" r="r" b="b"/>
                <a:pathLst>
                  <a:path w="912369" h="806911" extrusionOk="0">
                    <a:moveTo>
                      <a:pt x="441926" y="0"/>
                    </a:moveTo>
                    <a:cubicBezTo>
                      <a:pt x="307231" y="0"/>
                      <a:pt x="266927" y="45693"/>
                      <a:pt x="266927" y="45693"/>
                    </a:cubicBezTo>
                    <a:cubicBezTo>
                      <a:pt x="266927" y="45693"/>
                      <a:pt x="226623" y="0"/>
                      <a:pt x="91928" y="0"/>
                    </a:cubicBezTo>
                    <a:lnTo>
                      <a:pt x="0" y="0"/>
                    </a:lnTo>
                    <a:lnTo>
                      <a:pt x="118028" y="783672"/>
                    </a:lnTo>
                    <a:cubicBezTo>
                      <a:pt x="172591" y="786257"/>
                      <a:pt x="209006" y="796705"/>
                      <a:pt x="232168" y="806911"/>
                    </a:cubicBezTo>
                    <a:lnTo>
                      <a:pt x="301686" y="806911"/>
                    </a:lnTo>
                    <a:cubicBezTo>
                      <a:pt x="328371" y="795159"/>
                      <a:pt x="372562" y="783042"/>
                      <a:pt x="441926" y="783042"/>
                    </a:cubicBezTo>
                    <a:lnTo>
                      <a:pt x="891892" y="783042"/>
                    </a:lnTo>
                    <a:cubicBezTo>
                      <a:pt x="903202" y="783042"/>
                      <a:pt x="912370" y="773875"/>
                      <a:pt x="912370" y="762565"/>
                    </a:cubicBezTo>
                    <a:lnTo>
                      <a:pt x="912370" y="0"/>
                    </a:lnTo>
                    <a:lnTo>
                      <a:pt x="44191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47"/>
              <p:cNvSpPr/>
              <p:nvPr/>
            </p:nvSpPr>
            <p:spPr>
              <a:xfrm>
                <a:off x="2176230" y="2530474"/>
                <a:ext cx="1140068" cy="1015631"/>
              </a:xfrm>
              <a:custGeom>
                <a:avLst/>
                <a:gdLst/>
                <a:ahLst/>
                <a:cxnLst/>
                <a:rect l="l" t="t" r="r" b="b"/>
                <a:pathLst>
                  <a:path w="917560" h="817409" extrusionOk="0">
                    <a:moveTo>
                      <a:pt x="447106" y="0"/>
                    </a:moveTo>
                    <a:cubicBezTo>
                      <a:pt x="312411" y="0"/>
                      <a:pt x="272107" y="45694"/>
                      <a:pt x="272107" y="45694"/>
                    </a:cubicBezTo>
                    <a:cubicBezTo>
                      <a:pt x="272107" y="45694"/>
                      <a:pt x="231804" y="0"/>
                      <a:pt x="97108" y="0"/>
                    </a:cubicBezTo>
                    <a:lnTo>
                      <a:pt x="0" y="0"/>
                    </a:lnTo>
                    <a:lnTo>
                      <a:pt x="117995" y="783473"/>
                    </a:lnTo>
                    <a:cubicBezTo>
                      <a:pt x="183514" y="785925"/>
                      <a:pt x="223851" y="799588"/>
                      <a:pt x="246692" y="811296"/>
                    </a:cubicBezTo>
                    <a:cubicBezTo>
                      <a:pt x="262608" y="819447"/>
                      <a:pt x="281595" y="819447"/>
                      <a:pt x="297511" y="811296"/>
                    </a:cubicBezTo>
                    <a:cubicBezTo>
                      <a:pt x="322694" y="798395"/>
                      <a:pt x="369050" y="783054"/>
                      <a:pt x="447106" y="783054"/>
                    </a:cubicBezTo>
                    <a:lnTo>
                      <a:pt x="917561" y="783054"/>
                    </a:lnTo>
                    <a:lnTo>
                      <a:pt x="917561" y="11"/>
                    </a:lnTo>
                    <a:lnTo>
                      <a:pt x="447106" y="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47"/>
              <p:cNvSpPr/>
              <p:nvPr/>
            </p:nvSpPr>
            <p:spPr>
              <a:xfrm>
                <a:off x="2176230" y="2530474"/>
                <a:ext cx="338079" cy="1015637"/>
              </a:xfrm>
              <a:custGeom>
                <a:avLst/>
                <a:gdLst/>
                <a:ahLst/>
                <a:cxnLst/>
                <a:rect l="l" t="t" r="r" b="b"/>
                <a:pathLst>
                  <a:path w="272096" h="817414" extrusionOk="0">
                    <a:moveTo>
                      <a:pt x="97108" y="0"/>
                    </a:moveTo>
                    <a:lnTo>
                      <a:pt x="0" y="0"/>
                    </a:lnTo>
                    <a:lnTo>
                      <a:pt x="117995" y="783473"/>
                    </a:lnTo>
                    <a:cubicBezTo>
                      <a:pt x="183514" y="785925"/>
                      <a:pt x="223851" y="799588"/>
                      <a:pt x="246692" y="811296"/>
                    </a:cubicBezTo>
                    <a:cubicBezTo>
                      <a:pt x="254645" y="815372"/>
                      <a:pt x="263370" y="817415"/>
                      <a:pt x="272096" y="817415"/>
                    </a:cubicBezTo>
                    <a:lnTo>
                      <a:pt x="272096" y="45705"/>
                    </a:lnTo>
                    <a:cubicBezTo>
                      <a:pt x="272096" y="45705"/>
                      <a:pt x="231792" y="11"/>
                      <a:pt x="97098" y="1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47"/>
              <p:cNvSpPr/>
              <p:nvPr/>
            </p:nvSpPr>
            <p:spPr>
              <a:xfrm>
                <a:off x="2164578" y="2453061"/>
                <a:ext cx="349758" cy="1029703"/>
              </a:xfrm>
              <a:custGeom>
                <a:avLst/>
                <a:gdLst/>
                <a:ahLst/>
                <a:cxnLst/>
                <a:rect l="l" t="t" r="r" b="b"/>
                <a:pathLst>
                  <a:path w="281495" h="828735" extrusionOk="0">
                    <a:moveTo>
                      <a:pt x="106497" y="0"/>
                    </a:moveTo>
                    <a:lnTo>
                      <a:pt x="0" y="0"/>
                    </a:lnTo>
                    <a:lnTo>
                      <a:pt x="117962" y="783285"/>
                    </a:lnTo>
                    <a:cubicBezTo>
                      <a:pt x="243268" y="785837"/>
                      <a:pt x="281495" y="828736"/>
                      <a:pt x="281495" y="828736"/>
                    </a:cubicBezTo>
                    <a:lnTo>
                      <a:pt x="281495" y="45694"/>
                    </a:lnTo>
                    <a:cubicBezTo>
                      <a:pt x="281495" y="45694"/>
                      <a:pt x="241192" y="0"/>
                      <a:pt x="10649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47"/>
              <p:cNvSpPr/>
              <p:nvPr/>
            </p:nvSpPr>
            <p:spPr>
              <a:xfrm>
                <a:off x="2513961" y="2453061"/>
                <a:ext cx="801975" cy="1029703"/>
              </a:xfrm>
              <a:custGeom>
                <a:avLst/>
                <a:gdLst/>
                <a:ahLst/>
                <a:cxnLst/>
                <a:rect l="l" t="t" r="r" b="b"/>
                <a:pathLst>
                  <a:path w="645453" h="828735" extrusionOk="0">
                    <a:moveTo>
                      <a:pt x="174999" y="0"/>
                    </a:moveTo>
                    <a:cubicBezTo>
                      <a:pt x="40304" y="0"/>
                      <a:pt x="0" y="45694"/>
                      <a:pt x="0" y="45694"/>
                    </a:cubicBezTo>
                    <a:lnTo>
                      <a:pt x="0" y="828736"/>
                    </a:lnTo>
                    <a:cubicBezTo>
                      <a:pt x="0" y="828736"/>
                      <a:pt x="40304" y="783043"/>
                      <a:pt x="174999" y="783043"/>
                    </a:cubicBezTo>
                    <a:lnTo>
                      <a:pt x="645454" y="783043"/>
                    </a:lnTo>
                    <a:lnTo>
                      <a:pt x="645454" y="0"/>
                    </a:lnTo>
                    <a:lnTo>
                      <a:pt x="174999"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47"/>
              <p:cNvSpPr/>
              <p:nvPr/>
            </p:nvSpPr>
            <p:spPr>
              <a:xfrm>
                <a:off x="2599861" y="3441918"/>
                <a:ext cx="715970" cy="14903"/>
              </a:xfrm>
              <a:custGeom>
                <a:avLst/>
                <a:gdLst/>
                <a:ahLst/>
                <a:cxnLst/>
                <a:rect l="l" t="t" r="r" b="b"/>
                <a:pathLst>
                  <a:path w="576233" h="11994" extrusionOk="0">
                    <a:moveTo>
                      <a:pt x="0" y="11995"/>
                    </a:moveTo>
                    <a:cubicBezTo>
                      <a:pt x="25989" y="5158"/>
                      <a:pt x="60571" y="0"/>
                      <a:pt x="105779" y="0"/>
                    </a:cubicBezTo>
                    <a:lnTo>
                      <a:pt x="576234"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47"/>
              <p:cNvSpPr/>
              <p:nvPr/>
            </p:nvSpPr>
            <p:spPr>
              <a:xfrm>
                <a:off x="2599861" y="3462852"/>
                <a:ext cx="715970" cy="14903"/>
              </a:xfrm>
              <a:custGeom>
                <a:avLst/>
                <a:gdLst/>
                <a:ahLst/>
                <a:cxnLst/>
                <a:rect l="l" t="t" r="r" b="b"/>
                <a:pathLst>
                  <a:path w="576233" h="11994" extrusionOk="0">
                    <a:moveTo>
                      <a:pt x="0" y="11995"/>
                    </a:moveTo>
                    <a:cubicBezTo>
                      <a:pt x="25989" y="5158"/>
                      <a:pt x="60571" y="0"/>
                      <a:pt x="105779" y="0"/>
                    </a:cubicBezTo>
                    <a:lnTo>
                      <a:pt x="576234"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47"/>
              <p:cNvSpPr/>
              <p:nvPr/>
            </p:nvSpPr>
            <p:spPr>
              <a:xfrm>
                <a:off x="2599861" y="3483785"/>
                <a:ext cx="715970" cy="14903"/>
              </a:xfrm>
              <a:custGeom>
                <a:avLst/>
                <a:gdLst/>
                <a:ahLst/>
                <a:cxnLst/>
                <a:rect l="l" t="t" r="r" b="b"/>
                <a:pathLst>
                  <a:path w="576233" h="11994" extrusionOk="0">
                    <a:moveTo>
                      <a:pt x="0" y="11995"/>
                    </a:moveTo>
                    <a:cubicBezTo>
                      <a:pt x="25989" y="5158"/>
                      <a:pt x="60571" y="0"/>
                      <a:pt x="105779" y="0"/>
                    </a:cubicBezTo>
                    <a:lnTo>
                      <a:pt x="576234"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47"/>
              <p:cNvSpPr/>
              <p:nvPr/>
            </p:nvSpPr>
            <p:spPr>
              <a:xfrm>
                <a:off x="2697687" y="2551792"/>
                <a:ext cx="479678" cy="1372"/>
              </a:xfrm>
              <a:custGeom>
                <a:avLst/>
                <a:gdLst/>
                <a:ahLst/>
                <a:cxnLst/>
                <a:rect l="l" t="t" r="r" b="b"/>
                <a:pathLst>
                  <a:path w="386059" h="1104" extrusionOk="0">
                    <a:moveTo>
                      <a:pt x="0" y="0"/>
                    </a:moveTo>
                    <a:lnTo>
                      <a:pt x="38606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47"/>
              <p:cNvSpPr/>
              <p:nvPr/>
            </p:nvSpPr>
            <p:spPr>
              <a:xfrm>
                <a:off x="2697687" y="2614976"/>
                <a:ext cx="479678" cy="1372"/>
              </a:xfrm>
              <a:custGeom>
                <a:avLst/>
                <a:gdLst/>
                <a:ahLst/>
                <a:cxnLst/>
                <a:rect l="l" t="t" r="r" b="b"/>
                <a:pathLst>
                  <a:path w="386059" h="1104" extrusionOk="0">
                    <a:moveTo>
                      <a:pt x="0" y="0"/>
                    </a:moveTo>
                    <a:lnTo>
                      <a:pt x="38606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47"/>
              <p:cNvSpPr/>
              <p:nvPr/>
            </p:nvSpPr>
            <p:spPr>
              <a:xfrm>
                <a:off x="2697687" y="2678173"/>
                <a:ext cx="479678" cy="1372"/>
              </a:xfrm>
              <a:custGeom>
                <a:avLst/>
                <a:gdLst/>
                <a:ahLst/>
                <a:cxnLst/>
                <a:rect l="l" t="t" r="r" b="b"/>
                <a:pathLst>
                  <a:path w="386059" h="1104" extrusionOk="0">
                    <a:moveTo>
                      <a:pt x="0" y="0"/>
                    </a:moveTo>
                    <a:lnTo>
                      <a:pt x="38606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47"/>
              <p:cNvSpPr/>
              <p:nvPr/>
            </p:nvSpPr>
            <p:spPr>
              <a:xfrm>
                <a:off x="2180055" y="2551792"/>
                <a:ext cx="173121" cy="1372"/>
              </a:xfrm>
              <a:custGeom>
                <a:avLst/>
                <a:gdLst/>
                <a:ahLst/>
                <a:cxnLst/>
                <a:rect l="l" t="t" r="r" b="b"/>
                <a:pathLst>
                  <a:path w="139333" h="1104" extrusionOk="0">
                    <a:moveTo>
                      <a:pt x="0" y="0"/>
                    </a:moveTo>
                    <a:lnTo>
                      <a:pt x="139334"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47"/>
              <p:cNvSpPr/>
              <p:nvPr/>
            </p:nvSpPr>
            <p:spPr>
              <a:xfrm>
                <a:off x="2188487" y="2614976"/>
                <a:ext cx="164682" cy="1372"/>
              </a:xfrm>
              <a:custGeom>
                <a:avLst/>
                <a:gdLst/>
                <a:ahLst/>
                <a:cxnLst/>
                <a:rect l="l" t="t" r="r" b="b"/>
                <a:pathLst>
                  <a:path w="132541" h="1104" extrusionOk="0">
                    <a:moveTo>
                      <a:pt x="0" y="0"/>
                    </a:moveTo>
                    <a:lnTo>
                      <a:pt x="132541"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47"/>
              <p:cNvSpPr/>
              <p:nvPr/>
            </p:nvSpPr>
            <p:spPr>
              <a:xfrm>
                <a:off x="2197946" y="2678173"/>
                <a:ext cx="155213" cy="1372"/>
              </a:xfrm>
              <a:custGeom>
                <a:avLst/>
                <a:gdLst/>
                <a:ahLst/>
                <a:cxnLst/>
                <a:rect l="l" t="t" r="r" b="b"/>
                <a:pathLst>
                  <a:path w="124920" h="1104" extrusionOk="0">
                    <a:moveTo>
                      <a:pt x="0" y="0"/>
                    </a:moveTo>
                    <a:lnTo>
                      <a:pt x="12492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47"/>
              <p:cNvSpPr/>
              <p:nvPr/>
            </p:nvSpPr>
            <p:spPr>
              <a:xfrm>
                <a:off x="2257949" y="3073083"/>
                <a:ext cx="95144" cy="1372"/>
              </a:xfrm>
              <a:custGeom>
                <a:avLst/>
                <a:gdLst/>
                <a:ahLst/>
                <a:cxnLst/>
                <a:rect l="l" t="t" r="r" b="b"/>
                <a:pathLst>
                  <a:path w="76575" h="1104" extrusionOk="0">
                    <a:moveTo>
                      <a:pt x="0" y="0"/>
                    </a:moveTo>
                    <a:lnTo>
                      <a:pt x="76576"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47"/>
              <p:cNvSpPr/>
              <p:nvPr/>
            </p:nvSpPr>
            <p:spPr>
              <a:xfrm>
                <a:off x="2269176" y="3136267"/>
                <a:ext cx="83905" cy="1372"/>
              </a:xfrm>
              <a:custGeom>
                <a:avLst/>
                <a:gdLst/>
                <a:ahLst/>
                <a:cxnLst/>
                <a:rect l="l" t="t" r="r" b="b"/>
                <a:pathLst>
                  <a:path w="67529" h="1104" extrusionOk="0">
                    <a:moveTo>
                      <a:pt x="0" y="0"/>
                    </a:moveTo>
                    <a:lnTo>
                      <a:pt x="6753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47"/>
              <p:cNvSpPr/>
              <p:nvPr/>
            </p:nvSpPr>
            <p:spPr>
              <a:xfrm>
                <a:off x="2276401" y="3199465"/>
                <a:ext cx="76672" cy="1372"/>
              </a:xfrm>
              <a:custGeom>
                <a:avLst/>
                <a:gdLst/>
                <a:ahLst/>
                <a:cxnLst/>
                <a:rect l="l" t="t" r="r" b="b"/>
                <a:pathLst>
                  <a:path w="61708" h="1104" extrusionOk="0">
                    <a:moveTo>
                      <a:pt x="0" y="0"/>
                    </a:moveTo>
                    <a:lnTo>
                      <a:pt x="61709"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47"/>
              <p:cNvSpPr/>
              <p:nvPr/>
            </p:nvSpPr>
            <p:spPr>
              <a:xfrm>
                <a:off x="2697687" y="3179711"/>
                <a:ext cx="479678" cy="1372"/>
              </a:xfrm>
              <a:custGeom>
                <a:avLst/>
                <a:gdLst/>
                <a:ahLst/>
                <a:cxnLst/>
                <a:rect l="l" t="t" r="r" b="b"/>
                <a:pathLst>
                  <a:path w="386059" h="1104" extrusionOk="0">
                    <a:moveTo>
                      <a:pt x="0" y="0"/>
                    </a:moveTo>
                    <a:lnTo>
                      <a:pt x="38606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47"/>
              <p:cNvSpPr/>
              <p:nvPr/>
            </p:nvSpPr>
            <p:spPr>
              <a:xfrm>
                <a:off x="2697687" y="3242894"/>
                <a:ext cx="479678" cy="1372"/>
              </a:xfrm>
              <a:custGeom>
                <a:avLst/>
                <a:gdLst/>
                <a:ahLst/>
                <a:cxnLst/>
                <a:rect l="l" t="t" r="r" b="b"/>
                <a:pathLst>
                  <a:path w="386059" h="1104" extrusionOk="0">
                    <a:moveTo>
                      <a:pt x="0" y="0"/>
                    </a:moveTo>
                    <a:lnTo>
                      <a:pt x="38606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47"/>
              <p:cNvSpPr/>
              <p:nvPr/>
            </p:nvSpPr>
            <p:spPr>
              <a:xfrm>
                <a:off x="2697687" y="3306091"/>
                <a:ext cx="479678" cy="1372"/>
              </a:xfrm>
              <a:custGeom>
                <a:avLst/>
                <a:gdLst/>
                <a:ahLst/>
                <a:cxnLst/>
                <a:rect l="l" t="t" r="r" b="b"/>
                <a:pathLst>
                  <a:path w="386059" h="1104" extrusionOk="0">
                    <a:moveTo>
                      <a:pt x="0" y="0"/>
                    </a:moveTo>
                    <a:lnTo>
                      <a:pt x="38606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47"/>
              <p:cNvSpPr/>
              <p:nvPr/>
            </p:nvSpPr>
            <p:spPr>
              <a:xfrm>
                <a:off x="2697687" y="2735435"/>
                <a:ext cx="315614" cy="377547"/>
              </a:xfrm>
              <a:custGeom>
                <a:avLst/>
                <a:gdLst/>
                <a:ahLst/>
                <a:cxnLst/>
                <a:rect l="l" t="t" r="r" b="b"/>
                <a:pathLst>
                  <a:path w="254015" h="303861" extrusionOk="0">
                    <a:moveTo>
                      <a:pt x="0" y="0"/>
                    </a:moveTo>
                    <a:lnTo>
                      <a:pt x="254015" y="0"/>
                    </a:lnTo>
                    <a:lnTo>
                      <a:pt x="254015" y="303862"/>
                    </a:lnTo>
                    <a:lnTo>
                      <a:pt x="0" y="30386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47"/>
              <p:cNvSpPr/>
              <p:nvPr/>
            </p:nvSpPr>
            <p:spPr>
              <a:xfrm>
                <a:off x="2736469" y="3470310"/>
                <a:ext cx="112766" cy="173163"/>
              </a:xfrm>
              <a:custGeom>
                <a:avLst/>
                <a:gdLst/>
                <a:ahLst/>
                <a:cxnLst/>
                <a:rect l="l" t="t" r="r" b="b"/>
                <a:pathLst>
                  <a:path w="90757" h="139367" extrusionOk="0">
                    <a:moveTo>
                      <a:pt x="90758" y="139367"/>
                    </a:moveTo>
                    <a:lnTo>
                      <a:pt x="45384" y="110727"/>
                    </a:lnTo>
                    <a:lnTo>
                      <a:pt x="0" y="139367"/>
                    </a:lnTo>
                    <a:lnTo>
                      <a:pt x="0" y="0"/>
                    </a:lnTo>
                    <a:lnTo>
                      <a:pt x="90758" y="0"/>
                    </a:lnTo>
                    <a:lnTo>
                      <a:pt x="90758" y="13936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47"/>
              <p:cNvSpPr/>
              <p:nvPr/>
            </p:nvSpPr>
            <p:spPr>
              <a:xfrm>
                <a:off x="2207103" y="2735435"/>
                <a:ext cx="146045" cy="280687"/>
              </a:xfrm>
              <a:custGeom>
                <a:avLst/>
                <a:gdLst/>
                <a:ahLst/>
                <a:cxnLst/>
                <a:rect l="l" t="t" r="r" b="b"/>
                <a:pathLst>
                  <a:path w="117541" h="225905" extrusionOk="0">
                    <a:moveTo>
                      <a:pt x="0" y="0"/>
                    </a:moveTo>
                    <a:lnTo>
                      <a:pt x="34019" y="225906"/>
                    </a:lnTo>
                    <a:lnTo>
                      <a:pt x="117542" y="225906"/>
                    </a:lnTo>
                    <a:lnTo>
                      <a:pt x="117542"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8" name="Google Shape;1438;p47"/>
            <p:cNvGrpSpPr/>
            <p:nvPr/>
          </p:nvGrpSpPr>
          <p:grpSpPr>
            <a:xfrm>
              <a:off x="5498329" y="2562511"/>
              <a:ext cx="830566" cy="1312577"/>
              <a:chOff x="440387" y="2383739"/>
              <a:chExt cx="848642" cy="1341143"/>
            </a:xfrm>
          </p:grpSpPr>
          <p:grpSp>
            <p:nvGrpSpPr>
              <p:cNvPr id="1439" name="Google Shape;1439;p47"/>
              <p:cNvGrpSpPr/>
              <p:nvPr/>
            </p:nvGrpSpPr>
            <p:grpSpPr>
              <a:xfrm>
                <a:off x="440387" y="2830398"/>
                <a:ext cx="551541" cy="894484"/>
                <a:chOff x="358337" y="2148192"/>
                <a:chExt cx="551541" cy="894484"/>
              </a:xfrm>
            </p:grpSpPr>
            <p:sp>
              <p:nvSpPr>
                <p:cNvPr id="1440" name="Google Shape;1440;p47"/>
                <p:cNvSpPr/>
                <p:nvPr/>
              </p:nvSpPr>
              <p:spPr>
                <a:xfrm>
                  <a:off x="358337" y="2148192"/>
                  <a:ext cx="551541" cy="894484"/>
                </a:xfrm>
                <a:custGeom>
                  <a:avLst/>
                  <a:gdLst/>
                  <a:ahLst/>
                  <a:cxnLst/>
                  <a:rect l="l" t="t" r="r" b="b"/>
                  <a:pathLst>
                    <a:path w="443896" h="719907" extrusionOk="0">
                      <a:moveTo>
                        <a:pt x="312703" y="719908"/>
                      </a:moveTo>
                      <a:cubicBezTo>
                        <a:pt x="312703" y="719908"/>
                        <a:pt x="117525" y="582474"/>
                        <a:pt x="70097" y="450507"/>
                      </a:cubicBezTo>
                      <a:cubicBezTo>
                        <a:pt x="27861" y="332976"/>
                        <a:pt x="104215" y="342353"/>
                        <a:pt x="61891" y="228014"/>
                      </a:cubicBezTo>
                      <a:cubicBezTo>
                        <a:pt x="19566" y="113675"/>
                        <a:pt x="-30126" y="18953"/>
                        <a:pt x="23144" y="1236"/>
                      </a:cubicBezTo>
                      <a:cubicBezTo>
                        <a:pt x="130867" y="-34583"/>
                        <a:pt x="443896" y="719908"/>
                        <a:pt x="443896" y="719908"/>
                      </a:cubicBezTo>
                      <a:lnTo>
                        <a:pt x="312692" y="71990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41" name="Google Shape;1441;p47"/>
                <p:cNvGrpSpPr/>
                <p:nvPr/>
              </p:nvGrpSpPr>
              <p:grpSpPr>
                <a:xfrm>
                  <a:off x="379729" y="2152906"/>
                  <a:ext cx="473406" cy="889752"/>
                  <a:chOff x="379729" y="2152906"/>
                  <a:chExt cx="473406" cy="889752"/>
                </a:xfrm>
              </p:grpSpPr>
              <p:sp>
                <p:nvSpPr>
                  <p:cNvPr id="1442" name="Google Shape;1442;p47"/>
                  <p:cNvSpPr/>
                  <p:nvPr/>
                </p:nvSpPr>
                <p:spPr>
                  <a:xfrm>
                    <a:off x="379729" y="2152906"/>
                    <a:ext cx="473406" cy="889752"/>
                  </a:xfrm>
                  <a:custGeom>
                    <a:avLst/>
                    <a:gdLst/>
                    <a:ahLst/>
                    <a:cxnLst/>
                    <a:rect l="l" t="t" r="r" b="b"/>
                    <a:pathLst>
                      <a:path w="381011" h="716098" extrusionOk="0">
                        <a:moveTo>
                          <a:pt x="0" y="0"/>
                        </a:moveTo>
                        <a:cubicBezTo>
                          <a:pt x="0" y="0"/>
                          <a:pt x="186530" y="394321"/>
                          <a:pt x="381012" y="716098"/>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47"/>
                  <p:cNvSpPr/>
                  <p:nvPr/>
                </p:nvSpPr>
                <p:spPr>
                  <a:xfrm>
                    <a:off x="458787" y="2185890"/>
                    <a:ext cx="34487" cy="198016"/>
                  </a:xfrm>
                  <a:custGeom>
                    <a:avLst/>
                    <a:gdLst/>
                    <a:ahLst/>
                    <a:cxnLst/>
                    <a:rect l="l" t="t" r="r" b="b"/>
                    <a:pathLst>
                      <a:path w="27756" h="159369" extrusionOk="0">
                        <a:moveTo>
                          <a:pt x="0" y="0"/>
                        </a:moveTo>
                        <a:lnTo>
                          <a:pt x="27756" y="15937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47"/>
                  <p:cNvSpPr/>
                  <p:nvPr/>
                </p:nvSpPr>
                <p:spPr>
                  <a:xfrm>
                    <a:off x="417030" y="2383694"/>
                    <a:ext cx="180574" cy="202436"/>
                  </a:xfrm>
                  <a:custGeom>
                    <a:avLst/>
                    <a:gdLst/>
                    <a:ahLst/>
                    <a:cxnLst/>
                    <a:rect l="l" t="t" r="r" b="b"/>
                    <a:pathLst>
                      <a:path w="145331" h="162926" extrusionOk="0">
                        <a:moveTo>
                          <a:pt x="0" y="0"/>
                        </a:moveTo>
                        <a:lnTo>
                          <a:pt x="145331" y="162926"/>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47"/>
                  <p:cNvSpPr/>
                  <p:nvPr/>
                </p:nvSpPr>
                <p:spPr>
                  <a:xfrm>
                    <a:off x="617687" y="2424396"/>
                    <a:ext cx="59875" cy="310316"/>
                  </a:xfrm>
                  <a:custGeom>
                    <a:avLst/>
                    <a:gdLst/>
                    <a:ahLst/>
                    <a:cxnLst/>
                    <a:rect l="l" t="t" r="r" b="b"/>
                    <a:pathLst>
                      <a:path w="48189" h="249751" extrusionOk="0">
                        <a:moveTo>
                          <a:pt x="0" y="0"/>
                        </a:moveTo>
                        <a:lnTo>
                          <a:pt x="48190" y="249752"/>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47"/>
                  <p:cNvSpPr/>
                  <p:nvPr/>
                </p:nvSpPr>
                <p:spPr>
                  <a:xfrm>
                    <a:off x="430026" y="2609766"/>
                    <a:ext cx="311071" cy="240107"/>
                  </a:xfrm>
                  <a:custGeom>
                    <a:avLst/>
                    <a:gdLst/>
                    <a:ahLst/>
                    <a:cxnLst/>
                    <a:rect l="l" t="t" r="r" b="b"/>
                    <a:pathLst>
                      <a:path w="250359" h="193245" extrusionOk="0">
                        <a:moveTo>
                          <a:pt x="0" y="0"/>
                        </a:moveTo>
                        <a:lnTo>
                          <a:pt x="250359" y="193245"/>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47"/>
                  <p:cNvSpPr/>
                  <p:nvPr/>
                </p:nvSpPr>
                <p:spPr>
                  <a:xfrm>
                    <a:off x="770897" y="2729691"/>
                    <a:ext cx="46385" cy="252993"/>
                  </a:xfrm>
                  <a:custGeom>
                    <a:avLst/>
                    <a:gdLst/>
                    <a:ahLst/>
                    <a:cxnLst/>
                    <a:rect l="l" t="t" r="r" b="b"/>
                    <a:pathLst>
                      <a:path w="37332" h="203616" extrusionOk="0">
                        <a:moveTo>
                          <a:pt x="0" y="0"/>
                        </a:moveTo>
                        <a:lnTo>
                          <a:pt x="37332" y="203616"/>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48" name="Google Shape;1448;p47"/>
              <p:cNvGrpSpPr/>
              <p:nvPr/>
            </p:nvGrpSpPr>
            <p:grpSpPr>
              <a:xfrm>
                <a:off x="603841" y="2383739"/>
                <a:ext cx="685188" cy="1341143"/>
                <a:chOff x="922941" y="3034139"/>
                <a:chExt cx="685188" cy="1341143"/>
              </a:xfrm>
            </p:grpSpPr>
            <p:sp>
              <p:nvSpPr>
                <p:cNvPr id="1449" name="Google Shape;1449;p47"/>
                <p:cNvSpPr/>
                <p:nvPr/>
              </p:nvSpPr>
              <p:spPr>
                <a:xfrm>
                  <a:off x="922941" y="3034139"/>
                  <a:ext cx="685188" cy="1341143"/>
                </a:xfrm>
                <a:custGeom>
                  <a:avLst/>
                  <a:gdLst/>
                  <a:ahLst/>
                  <a:cxnLst/>
                  <a:rect l="l" t="t" r="r" b="b"/>
                  <a:pathLst>
                    <a:path w="551459" h="1079391" extrusionOk="0">
                      <a:moveTo>
                        <a:pt x="551460" y="1079391"/>
                      </a:moveTo>
                      <a:cubicBezTo>
                        <a:pt x="551460" y="1079391"/>
                        <a:pt x="514779" y="726036"/>
                        <a:pt x="491849" y="557510"/>
                      </a:cubicBezTo>
                      <a:cubicBezTo>
                        <a:pt x="468919" y="388984"/>
                        <a:pt x="278612" y="388984"/>
                        <a:pt x="241932" y="262882"/>
                      </a:cubicBezTo>
                      <a:cubicBezTo>
                        <a:pt x="205251" y="136780"/>
                        <a:pt x="145629" y="-16846"/>
                        <a:pt x="49338" y="1500"/>
                      </a:cubicBezTo>
                      <a:cubicBezTo>
                        <a:pt x="-46964" y="19846"/>
                        <a:pt x="17241" y="196391"/>
                        <a:pt x="76851" y="352303"/>
                      </a:cubicBezTo>
                      <a:cubicBezTo>
                        <a:pt x="136462" y="508216"/>
                        <a:pt x="88924" y="539694"/>
                        <a:pt x="87168" y="660682"/>
                      </a:cubicBezTo>
                      <a:cubicBezTo>
                        <a:pt x="85445" y="779340"/>
                        <a:pt x="207537" y="840673"/>
                        <a:pt x="225883" y="900284"/>
                      </a:cubicBezTo>
                      <a:cubicBezTo>
                        <a:pt x="244229" y="959894"/>
                        <a:pt x="246515" y="990235"/>
                        <a:pt x="296958" y="1079391"/>
                      </a:cubicBezTo>
                      <a:lnTo>
                        <a:pt x="551460" y="107939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50" name="Google Shape;1450;p47"/>
                <p:cNvGrpSpPr/>
                <p:nvPr/>
              </p:nvGrpSpPr>
              <p:grpSpPr>
                <a:xfrm>
                  <a:off x="925162" y="3036001"/>
                  <a:ext cx="626643" cy="1339280"/>
                  <a:chOff x="925162" y="3036001"/>
                  <a:chExt cx="626643" cy="1339280"/>
                </a:xfrm>
              </p:grpSpPr>
              <p:sp>
                <p:nvSpPr>
                  <p:cNvPr id="1451" name="Google Shape;1451;p47"/>
                  <p:cNvSpPr/>
                  <p:nvPr/>
                </p:nvSpPr>
                <p:spPr>
                  <a:xfrm>
                    <a:off x="984178" y="3036001"/>
                    <a:ext cx="478594" cy="1339280"/>
                  </a:xfrm>
                  <a:custGeom>
                    <a:avLst/>
                    <a:gdLst/>
                    <a:ahLst/>
                    <a:cxnLst/>
                    <a:rect l="l" t="t" r="r" b="b"/>
                    <a:pathLst>
                      <a:path w="385186" h="1077891" extrusionOk="0">
                        <a:moveTo>
                          <a:pt x="0" y="0"/>
                        </a:moveTo>
                        <a:cubicBezTo>
                          <a:pt x="0" y="0"/>
                          <a:pt x="331883" y="678059"/>
                          <a:pt x="385187" y="1077892"/>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47"/>
                  <p:cNvSpPr/>
                  <p:nvPr/>
                </p:nvSpPr>
                <p:spPr>
                  <a:xfrm>
                    <a:off x="925162" y="3102310"/>
                    <a:ext cx="157107" cy="145016"/>
                  </a:xfrm>
                  <a:custGeom>
                    <a:avLst/>
                    <a:gdLst/>
                    <a:ahLst/>
                    <a:cxnLst/>
                    <a:rect l="l" t="t" r="r" b="b"/>
                    <a:pathLst>
                      <a:path w="126444" h="116713" extrusionOk="0">
                        <a:moveTo>
                          <a:pt x="0" y="0"/>
                        </a:moveTo>
                        <a:cubicBezTo>
                          <a:pt x="0" y="0"/>
                          <a:pt x="86693" y="61002"/>
                          <a:pt x="126444" y="116714"/>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47"/>
                  <p:cNvSpPr/>
                  <p:nvPr/>
                </p:nvSpPr>
                <p:spPr>
                  <a:xfrm>
                    <a:off x="1142213" y="3149784"/>
                    <a:ext cx="5745" cy="234988"/>
                  </a:xfrm>
                  <a:custGeom>
                    <a:avLst/>
                    <a:gdLst/>
                    <a:ahLst/>
                    <a:cxnLst/>
                    <a:rect l="l" t="t" r="r" b="b"/>
                    <a:pathLst>
                      <a:path w="4624" h="189125" extrusionOk="0">
                        <a:moveTo>
                          <a:pt x="0" y="0"/>
                        </a:moveTo>
                        <a:cubicBezTo>
                          <a:pt x="0" y="0"/>
                          <a:pt x="10404" y="115112"/>
                          <a:pt x="0" y="189125"/>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47"/>
                  <p:cNvSpPr/>
                  <p:nvPr/>
                </p:nvSpPr>
                <p:spPr>
                  <a:xfrm>
                    <a:off x="981053" y="3371400"/>
                    <a:ext cx="214567" cy="140199"/>
                  </a:xfrm>
                  <a:custGeom>
                    <a:avLst/>
                    <a:gdLst/>
                    <a:ahLst/>
                    <a:cxnLst/>
                    <a:rect l="l" t="t" r="r" b="b"/>
                    <a:pathLst>
                      <a:path w="172690" h="112836" extrusionOk="0">
                        <a:moveTo>
                          <a:pt x="0" y="0"/>
                        </a:moveTo>
                        <a:cubicBezTo>
                          <a:pt x="0" y="0"/>
                          <a:pt x="96954" y="65420"/>
                          <a:pt x="172690" y="112836"/>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47"/>
                  <p:cNvSpPr/>
                  <p:nvPr/>
                </p:nvSpPr>
                <p:spPr>
                  <a:xfrm>
                    <a:off x="1252392" y="3417668"/>
                    <a:ext cx="5385" cy="237238"/>
                  </a:xfrm>
                  <a:custGeom>
                    <a:avLst/>
                    <a:gdLst/>
                    <a:ahLst/>
                    <a:cxnLst/>
                    <a:rect l="l" t="t" r="r" b="b"/>
                    <a:pathLst>
                      <a:path w="4334" h="190936" extrusionOk="0">
                        <a:moveTo>
                          <a:pt x="0" y="0"/>
                        </a:moveTo>
                        <a:cubicBezTo>
                          <a:pt x="0" y="0"/>
                          <a:pt x="9753" y="95529"/>
                          <a:pt x="0" y="190936"/>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47"/>
                  <p:cNvSpPr/>
                  <p:nvPr/>
                </p:nvSpPr>
                <p:spPr>
                  <a:xfrm>
                    <a:off x="1054601" y="3616994"/>
                    <a:ext cx="259113" cy="202407"/>
                  </a:xfrm>
                  <a:custGeom>
                    <a:avLst/>
                    <a:gdLst/>
                    <a:ahLst/>
                    <a:cxnLst/>
                    <a:rect l="l" t="t" r="r" b="b"/>
                    <a:pathLst>
                      <a:path w="208542" h="162903" extrusionOk="0">
                        <a:moveTo>
                          <a:pt x="0" y="0"/>
                        </a:moveTo>
                        <a:cubicBezTo>
                          <a:pt x="0" y="0"/>
                          <a:pt x="117873" y="74543"/>
                          <a:pt x="208543" y="162904"/>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47"/>
                  <p:cNvSpPr/>
                  <p:nvPr/>
                </p:nvSpPr>
                <p:spPr>
                  <a:xfrm>
                    <a:off x="1375484" y="3536153"/>
                    <a:ext cx="29842" cy="469976"/>
                  </a:xfrm>
                  <a:custGeom>
                    <a:avLst/>
                    <a:gdLst/>
                    <a:ahLst/>
                    <a:cxnLst/>
                    <a:rect l="l" t="t" r="r" b="b"/>
                    <a:pathLst>
                      <a:path w="24018" h="378250" extrusionOk="0">
                        <a:moveTo>
                          <a:pt x="22289" y="0"/>
                        </a:moveTo>
                        <a:cubicBezTo>
                          <a:pt x="22289" y="0"/>
                          <a:pt x="33246" y="228601"/>
                          <a:pt x="0" y="378251"/>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47"/>
                  <p:cNvSpPr/>
                  <p:nvPr/>
                </p:nvSpPr>
                <p:spPr>
                  <a:xfrm>
                    <a:off x="1031131" y="3854157"/>
                    <a:ext cx="386948" cy="300174"/>
                  </a:xfrm>
                  <a:custGeom>
                    <a:avLst/>
                    <a:gdLst/>
                    <a:ahLst/>
                    <a:cxnLst/>
                    <a:rect l="l" t="t" r="r" b="b"/>
                    <a:pathLst>
                      <a:path w="311427" h="241589" extrusionOk="0">
                        <a:moveTo>
                          <a:pt x="0" y="0"/>
                        </a:moveTo>
                        <a:cubicBezTo>
                          <a:pt x="0" y="0"/>
                          <a:pt x="227352" y="153008"/>
                          <a:pt x="311428" y="241590"/>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47"/>
                  <p:cNvSpPr/>
                  <p:nvPr/>
                </p:nvSpPr>
                <p:spPr>
                  <a:xfrm>
                    <a:off x="1450869" y="3871005"/>
                    <a:ext cx="100936" cy="431961"/>
                  </a:xfrm>
                  <a:custGeom>
                    <a:avLst/>
                    <a:gdLst/>
                    <a:ahLst/>
                    <a:cxnLst/>
                    <a:rect l="l" t="t" r="r" b="b"/>
                    <a:pathLst>
                      <a:path w="81236" h="347655" extrusionOk="0">
                        <a:moveTo>
                          <a:pt x="81237" y="0"/>
                        </a:moveTo>
                        <a:cubicBezTo>
                          <a:pt x="81237" y="0"/>
                          <a:pt x="32086" y="273819"/>
                          <a:pt x="0" y="347655"/>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460" name="Google Shape;1460;p47"/>
            <p:cNvGrpSpPr/>
            <p:nvPr/>
          </p:nvGrpSpPr>
          <p:grpSpPr>
            <a:xfrm>
              <a:off x="7071696" y="2776415"/>
              <a:ext cx="472659" cy="653543"/>
              <a:chOff x="6474600" y="1433625"/>
              <a:chExt cx="482946" cy="667766"/>
            </a:xfrm>
          </p:grpSpPr>
          <p:sp>
            <p:nvSpPr>
              <p:cNvPr id="1461" name="Google Shape;1461;p47"/>
              <p:cNvSpPr/>
              <p:nvPr/>
            </p:nvSpPr>
            <p:spPr>
              <a:xfrm>
                <a:off x="6493746" y="1445591"/>
                <a:ext cx="463800" cy="655800"/>
              </a:xfrm>
              <a:prstGeom prst="roundRect">
                <a:avLst>
                  <a:gd name="adj" fmla="val 11147"/>
                </a:avLst>
              </a:prstGeom>
              <a:solidFill>
                <a:srgbClr val="122070">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62" name="Google Shape;1462;p47"/>
              <p:cNvSpPr/>
              <p:nvPr/>
            </p:nvSpPr>
            <p:spPr>
              <a:xfrm>
                <a:off x="6474600" y="1433625"/>
                <a:ext cx="463800" cy="655800"/>
              </a:xfrm>
              <a:prstGeom prst="roundRect">
                <a:avLst>
                  <a:gd name="adj" fmla="val 1114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463" name="Google Shape;1463;p47"/>
              <p:cNvGrpSpPr/>
              <p:nvPr/>
            </p:nvGrpSpPr>
            <p:grpSpPr>
              <a:xfrm>
                <a:off x="6534335" y="1498844"/>
                <a:ext cx="344337" cy="525345"/>
                <a:chOff x="5943660" y="1508744"/>
                <a:chExt cx="344337" cy="525345"/>
              </a:xfrm>
            </p:grpSpPr>
            <p:sp>
              <p:nvSpPr>
                <p:cNvPr id="1464" name="Google Shape;1464;p47"/>
                <p:cNvSpPr/>
                <p:nvPr/>
              </p:nvSpPr>
              <p:spPr>
                <a:xfrm>
                  <a:off x="5943660" y="1798287"/>
                  <a:ext cx="344337" cy="55827"/>
                </a:xfrm>
                <a:custGeom>
                  <a:avLst/>
                  <a:gdLst/>
                  <a:ahLst/>
                  <a:cxnLst/>
                  <a:rect l="l" t="t" r="r" b="b"/>
                  <a:pathLst>
                    <a:path w="277132" h="44931" extrusionOk="0">
                      <a:moveTo>
                        <a:pt x="254667" y="44932"/>
                      </a:moveTo>
                      <a:lnTo>
                        <a:pt x="22466" y="44932"/>
                      </a:lnTo>
                      <a:cubicBezTo>
                        <a:pt x="10062" y="44932"/>
                        <a:pt x="0" y="34869"/>
                        <a:pt x="0" y="22466"/>
                      </a:cubicBezTo>
                      <a:lnTo>
                        <a:pt x="0" y="22466"/>
                      </a:lnTo>
                      <a:cubicBezTo>
                        <a:pt x="0" y="10062"/>
                        <a:pt x="10062" y="0"/>
                        <a:pt x="22466" y="0"/>
                      </a:cubicBezTo>
                      <a:lnTo>
                        <a:pt x="254667" y="0"/>
                      </a:lnTo>
                      <a:cubicBezTo>
                        <a:pt x="267070" y="0"/>
                        <a:pt x="277133" y="10062"/>
                        <a:pt x="277133" y="22466"/>
                      </a:cubicBezTo>
                      <a:lnTo>
                        <a:pt x="277133" y="22466"/>
                      </a:lnTo>
                      <a:cubicBezTo>
                        <a:pt x="277133" y="34869"/>
                        <a:pt x="267070" y="44932"/>
                        <a:pt x="254667" y="44932"/>
                      </a:cubicBez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47"/>
                <p:cNvSpPr/>
                <p:nvPr/>
              </p:nvSpPr>
              <p:spPr>
                <a:xfrm>
                  <a:off x="5972983" y="1508744"/>
                  <a:ext cx="173177" cy="221525"/>
                </a:xfrm>
                <a:custGeom>
                  <a:avLst/>
                  <a:gdLst/>
                  <a:ahLst/>
                  <a:cxnLst/>
                  <a:rect l="l" t="t" r="r" b="b"/>
                  <a:pathLst>
                    <a:path w="139378" h="178290" extrusionOk="0">
                      <a:moveTo>
                        <a:pt x="0" y="0"/>
                      </a:moveTo>
                      <a:lnTo>
                        <a:pt x="139378" y="0"/>
                      </a:lnTo>
                      <a:lnTo>
                        <a:pt x="139378" y="178290"/>
                      </a:lnTo>
                      <a:lnTo>
                        <a:pt x="0" y="17829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47"/>
                <p:cNvSpPr/>
                <p:nvPr/>
              </p:nvSpPr>
              <p:spPr>
                <a:xfrm>
                  <a:off x="6001443" y="1554161"/>
                  <a:ext cx="116196" cy="1372"/>
                </a:xfrm>
                <a:custGeom>
                  <a:avLst/>
                  <a:gdLst/>
                  <a:ahLst/>
                  <a:cxnLst/>
                  <a:rect l="l" t="t" r="r" b="b"/>
                  <a:pathLst>
                    <a:path w="93518" h="1104" extrusionOk="0">
                      <a:moveTo>
                        <a:pt x="0" y="0"/>
                      </a:moveTo>
                      <a:lnTo>
                        <a:pt x="93519"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47"/>
                <p:cNvSpPr/>
                <p:nvPr/>
              </p:nvSpPr>
              <p:spPr>
                <a:xfrm>
                  <a:off x="6001443" y="1586774"/>
                  <a:ext cx="116196" cy="1372"/>
                </a:xfrm>
                <a:custGeom>
                  <a:avLst/>
                  <a:gdLst/>
                  <a:ahLst/>
                  <a:cxnLst/>
                  <a:rect l="l" t="t" r="r" b="b"/>
                  <a:pathLst>
                    <a:path w="93518" h="1104" extrusionOk="0">
                      <a:moveTo>
                        <a:pt x="0" y="0"/>
                      </a:moveTo>
                      <a:lnTo>
                        <a:pt x="93519"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47"/>
                <p:cNvSpPr/>
                <p:nvPr/>
              </p:nvSpPr>
              <p:spPr>
                <a:xfrm>
                  <a:off x="6001443" y="1619388"/>
                  <a:ext cx="116196" cy="1372"/>
                </a:xfrm>
                <a:custGeom>
                  <a:avLst/>
                  <a:gdLst/>
                  <a:ahLst/>
                  <a:cxnLst/>
                  <a:rect l="l" t="t" r="r" b="b"/>
                  <a:pathLst>
                    <a:path w="93518" h="1104" extrusionOk="0">
                      <a:moveTo>
                        <a:pt x="0" y="0"/>
                      </a:moveTo>
                      <a:lnTo>
                        <a:pt x="93519"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47"/>
                <p:cNvSpPr/>
                <p:nvPr/>
              </p:nvSpPr>
              <p:spPr>
                <a:xfrm>
                  <a:off x="6001443" y="1652001"/>
                  <a:ext cx="116196" cy="1372"/>
                </a:xfrm>
                <a:custGeom>
                  <a:avLst/>
                  <a:gdLst/>
                  <a:ahLst/>
                  <a:cxnLst/>
                  <a:rect l="l" t="t" r="r" b="b"/>
                  <a:pathLst>
                    <a:path w="93518" h="1104" extrusionOk="0">
                      <a:moveTo>
                        <a:pt x="0" y="0"/>
                      </a:moveTo>
                      <a:lnTo>
                        <a:pt x="93519"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47"/>
                <p:cNvSpPr/>
                <p:nvPr/>
              </p:nvSpPr>
              <p:spPr>
                <a:xfrm>
                  <a:off x="6001443" y="1684614"/>
                  <a:ext cx="116196" cy="1372"/>
                </a:xfrm>
                <a:custGeom>
                  <a:avLst/>
                  <a:gdLst/>
                  <a:ahLst/>
                  <a:cxnLst/>
                  <a:rect l="l" t="t" r="r" b="b"/>
                  <a:pathLst>
                    <a:path w="93518" h="1104" extrusionOk="0">
                      <a:moveTo>
                        <a:pt x="0" y="0"/>
                      </a:moveTo>
                      <a:lnTo>
                        <a:pt x="93519"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71" name="Google Shape;1471;p47"/>
                <p:cNvGrpSpPr/>
                <p:nvPr/>
              </p:nvGrpSpPr>
              <p:grpSpPr>
                <a:xfrm>
                  <a:off x="6037234" y="1535801"/>
                  <a:ext cx="232664" cy="232662"/>
                  <a:chOff x="5623284" y="1373076"/>
                  <a:chExt cx="232664" cy="232662"/>
                </a:xfrm>
              </p:grpSpPr>
              <p:sp>
                <p:nvSpPr>
                  <p:cNvPr id="1472" name="Google Shape;1472;p47"/>
                  <p:cNvSpPr/>
                  <p:nvPr/>
                </p:nvSpPr>
                <p:spPr>
                  <a:xfrm>
                    <a:off x="5623284" y="1373076"/>
                    <a:ext cx="225849" cy="225947"/>
                  </a:xfrm>
                  <a:custGeom>
                    <a:avLst/>
                    <a:gdLst/>
                    <a:ahLst/>
                    <a:cxnLst/>
                    <a:rect l="l" t="t" r="r" b="b"/>
                    <a:pathLst>
                      <a:path w="181770" h="181849" extrusionOk="0">
                        <a:moveTo>
                          <a:pt x="127959" y="115160"/>
                        </a:moveTo>
                        <a:lnTo>
                          <a:pt x="115533" y="102612"/>
                        </a:lnTo>
                        <a:cubicBezTo>
                          <a:pt x="134354" y="77529"/>
                          <a:pt x="132410" y="41599"/>
                          <a:pt x="109602" y="18791"/>
                        </a:cubicBezTo>
                        <a:cubicBezTo>
                          <a:pt x="103108" y="12297"/>
                          <a:pt x="95575" y="7503"/>
                          <a:pt x="87589" y="4421"/>
                        </a:cubicBezTo>
                        <a:cubicBezTo>
                          <a:pt x="66261" y="-3907"/>
                          <a:pt x="41410" y="-483"/>
                          <a:pt x="23163" y="14804"/>
                        </a:cubicBezTo>
                        <a:cubicBezTo>
                          <a:pt x="21562" y="16063"/>
                          <a:pt x="20082" y="17421"/>
                          <a:pt x="18712" y="18791"/>
                        </a:cubicBezTo>
                        <a:cubicBezTo>
                          <a:pt x="12217" y="25297"/>
                          <a:pt x="7313" y="32929"/>
                          <a:pt x="4232" y="41025"/>
                        </a:cubicBezTo>
                        <a:cubicBezTo>
                          <a:pt x="929" y="49463"/>
                          <a:pt x="-440" y="58476"/>
                          <a:pt x="123" y="67367"/>
                        </a:cubicBezTo>
                        <a:cubicBezTo>
                          <a:pt x="466" y="76380"/>
                          <a:pt x="2741" y="85382"/>
                          <a:pt x="6960" y="93599"/>
                        </a:cubicBezTo>
                        <a:cubicBezTo>
                          <a:pt x="9920" y="99299"/>
                          <a:pt x="13918" y="104777"/>
                          <a:pt x="18701" y="109560"/>
                        </a:cubicBezTo>
                        <a:cubicBezTo>
                          <a:pt x="22810" y="113669"/>
                          <a:pt x="27371" y="117203"/>
                          <a:pt x="32276" y="119942"/>
                        </a:cubicBezTo>
                        <a:cubicBezTo>
                          <a:pt x="49263" y="129640"/>
                          <a:pt x="69674" y="131009"/>
                          <a:pt x="87578" y="123929"/>
                        </a:cubicBezTo>
                        <a:cubicBezTo>
                          <a:pt x="92935" y="121875"/>
                          <a:pt x="97961" y="119136"/>
                          <a:pt x="102633" y="115601"/>
                        </a:cubicBezTo>
                        <a:lnTo>
                          <a:pt x="115059" y="128027"/>
                        </a:lnTo>
                        <a:lnTo>
                          <a:pt x="168881" y="181850"/>
                        </a:lnTo>
                        <a:lnTo>
                          <a:pt x="181771" y="168960"/>
                        </a:lnTo>
                        <a:lnTo>
                          <a:pt x="127948" y="115137"/>
                        </a:lnTo>
                        <a:close/>
                        <a:moveTo>
                          <a:pt x="96712" y="96681"/>
                        </a:moveTo>
                        <a:cubicBezTo>
                          <a:pt x="93863" y="99531"/>
                          <a:pt x="90892" y="101817"/>
                          <a:pt x="87589" y="103750"/>
                        </a:cubicBezTo>
                        <a:cubicBezTo>
                          <a:pt x="69917" y="114132"/>
                          <a:pt x="46767" y="111846"/>
                          <a:pt x="31602" y="96681"/>
                        </a:cubicBezTo>
                        <a:cubicBezTo>
                          <a:pt x="30575" y="95654"/>
                          <a:pt x="29669" y="94737"/>
                          <a:pt x="28863" y="93599"/>
                        </a:cubicBezTo>
                        <a:cubicBezTo>
                          <a:pt x="22357" y="85956"/>
                          <a:pt x="18944" y="76723"/>
                          <a:pt x="18259" y="67367"/>
                        </a:cubicBezTo>
                        <a:cubicBezTo>
                          <a:pt x="17685" y="58244"/>
                          <a:pt x="19739" y="49011"/>
                          <a:pt x="24411" y="41025"/>
                        </a:cubicBezTo>
                        <a:cubicBezTo>
                          <a:pt x="26355" y="37722"/>
                          <a:pt x="28741" y="34519"/>
                          <a:pt x="31591" y="31670"/>
                        </a:cubicBezTo>
                        <a:cubicBezTo>
                          <a:pt x="46756" y="16505"/>
                          <a:pt x="69906" y="14218"/>
                          <a:pt x="87578" y="24601"/>
                        </a:cubicBezTo>
                        <a:cubicBezTo>
                          <a:pt x="90881" y="26545"/>
                          <a:pt x="93852" y="28820"/>
                          <a:pt x="96701" y="31670"/>
                        </a:cubicBezTo>
                        <a:cubicBezTo>
                          <a:pt x="114606" y="49574"/>
                          <a:pt x="114606" y="78766"/>
                          <a:pt x="96701" y="9667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47"/>
                  <p:cNvSpPr/>
                  <p:nvPr/>
                </p:nvSpPr>
                <p:spPr>
                  <a:xfrm>
                    <a:off x="5623284" y="1373076"/>
                    <a:ext cx="225849" cy="225947"/>
                  </a:xfrm>
                  <a:custGeom>
                    <a:avLst/>
                    <a:gdLst/>
                    <a:ahLst/>
                    <a:cxnLst/>
                    <a:rect l="l" t="t" r="r" b="b"/>
                    <a:pathLst>
                      <a:path w="181770" h="181849" extrusionOk="0">
                        <a:moveTo>
                          <a:pt x="127959" y="115160"/>
                        </a:moveTo>
                        <a:lnTo>
                          <a:pt x="115533" y="102612"/>
                        </a:lnTo>
                        <a:cubicBezTo>
                          <a:pt x="134354" y="77529"/>
                          <a:pt x="132410" y="41599"/>
                          <a:pt x="109602" y="18791"/>
                        </a:cubicBezTo>
                        <a:cubicBezTo>
                          <a:pt x="103108" y="12297"/>
                          <a:pt x="95575" y="7503"/>
                          <a:pt x="87589" y="4421"/>
                        </a:cubicBezTo>
                        <a:cubicBezTo>
                          <a:pt x="66261" y="-3907"/>
                          <a:pt x="41410" y="-483"/>
                          <a:pt x="23163" y="14804"/>
                        </a:cubicBezTo>
                        <a:cubicBezTo>
                          <a:pt x="21562" y="16063"/>
                          <a:pt x="20082" y="17421"/>
                          <a:pt x="18712" y="18791"/>
                        </a:cubicBezTo>
                        <a:cubicBezTo>
                          <a:pt x="12217" y="25297"/>
                          <a:pt x="7313" y="32929"/>
                          <a:pt x="4232" y="41025"/>
                        </a:cubicBezTo>
                        <a:cubicBezTo>
                          <a:pt x="929" y="49463"/>
                          <a:pt x="-440" y="58476"/>
                          <a:pt x="123" y="67367"/>
                        </a:cubicBezTo>
                        <a:cubicBezTo>
                          <a:pt x="466" y="76380"/>
                          <a:pt x="2741" y="85382"/>
                          <a:pt x="6960" y="93599"/>
                        </a:cubicBezTo>
                        <a:cubicBezTo>
                          <a:pt x="9920" y="99299"/>
                          <a:pt x="13918" y="104777"/>
                          <a:pt x="18701" y="109560"/>
                        </a:cubicBezTo>
                        <a:cubicBezTo>
                          <a:pt x="22810" y="113669"/>
                          <a:pt x="27371" y="117203"/>
                          <a:pt x="32276" y="119942"/>
                        </a:cubicBezTo>
                        <a:cubicBezTo>
                          <a:pt x="49263" y="129640"/>
                          <a:pt x="69674" y="131009"/>
                          <a:pt x="87578" y="123929"/>
                        </a:cubicBezTo>
                        <a:cubicBezTo>
                          <a:pt x="92935" y="121875"/>
                          <a:pt x="97961" y="119136"/>
                          <a:pt x="102633" y="115601"/>
                        </a:cubicBezTo>
                        <a:lnTo>
                          <a:pt x="115059" y="128027"/>
                        </a:lnTo>
                        <a:lnTo>
                          <a:pt x="168881" y="181850"/>
                        </a:lnTo>
                        <a:lnTo>
                          <a:pt x="181771" y="168960"/>
                        </a:lnTo>
                        <a:lnTo>
                          <a:pt x="127948" y="115137"/>
                        </a:lnTo>
                        <a:close/>
                        <a:moveTo>
                          <a:pt x="96712" y="96681"/>
                        </a:moveTo>
                        <a:cubicBezTo>
                          <a:pt x="93863" y="99531"/>
                          <a:pt x="90892" y="101817"/>
                          <a:pt x="87589" y="103750"/>
                        </a:cubicBezTo>
                        <a:cubicBezTo>
                          <a:pt x="69917" y="114132"/>
                          <a:pt x="46767" y="111846"/>
                          <a:pt x="31602" y="96681"/>
                        </a:cubicBezTo>
                        <a:cubicBezTo>
                          <a:pt x="30575" y="95654"/>
                          <a:pt x="29669" y="94737"/>
                          <a:pt x="28863" y="93599"/>
                        </a:cubicBezTo>
                        <a:cubicBezTo>
                          <a:pt x="22357" y="85956"/>
                          <a:pt x="18944" y="76723"/>
                          <a:pt x="18259" y="67367"/>
                        </a:cubicBezTo>
                        <a:cubicBezTo>
                          <a:pt x="17685" y="58244"/>
                          <a:pt x="19739" y="49011"/>
                          <a:pt x="24411" y="41025"/>
                        </a:cubicBezTo>
                        <a:cubicBezTo>
                          <a:pt x="26355" y="37722"/>
                          <a:pt x="28741" y="34519"/>
                          <a:pt x="31591" y="31670"/>
                        </a:cubicBezTo>
                        <a:cubicBezTo>
                          <a:pt x="46756" y="16505"/>
                          <a:pt x="69906" y="14218"/>
                          <a:pt x="87578" y="24601"/>
                        </a:cubicBezTo>
                        <a:cubicBezTo>
                          <a:pt x="90881" y="26545"/>
                          <a:pt x="93852" y="28820"/>
                          <a:pt x="96701" y="31670"/>
                        </a:cubicBezTo>
                        <a:cubicBezTo>
                          <a:pt x="114606" y="49574"/>
                          <a:pt x="114606" y="78766"/>
                          <a:pt x="96701" y="96670"/>
                        </a:cubicBez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47"/>
                  <p:cNvSpPr/>
                  <p:nvPr/>
                </p:nvSpPr>
                <p:spPr>
                  <a:xfrm rot="-2700000">
                    <a:off x="5793591" y="1509353"/>
                    <a:ext cx="31725" cy="99780"/>
                  </a:xfrm>
                  <a:custGeom>
                    <a:avLst/>
                    <a:gdLst/>
                    <a:ahLst/>
                    <a:cxnLst/>
                    <a:rect l="l" t="t" r="r" b="b"/>
                    <a:pathLst>
                      <a:path w="25492" h="80176" extrusionOk="0">
                        <a:moveTo>
                          <a:pt x="0" y="0"/>
                        </a:moveTo>
                        <a:lnTo>
                          <a:pt x="25492" y="0"/>
                        </a:lnTo>
                        <a:lnTo>
                          <a:pt x="25492" y="80176"/>
                        </a:lnTo>
                        <a:lnTo>
                          <a:pt x="0" y="8017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47"/>
                  <p:cNvSpPr/>
                  <p:nvPr/>
                </p:nvSpPr>
                <p:spPr>
                  <a:xfrm rot="-2700000">
                    <a:off x="5793591" y="1509353"/>
                    <a:ext cx="31725" cy="99780"/>
                  </a:xfrm>
                  <a:custGeom>
                    <a:avLst/>
                    <a:gdLst/>
                    <a:ahLst/>
                    <a:cxnLst/>
                    <a:rect l="l" t="t" r="r" b="b"/>
                    <a:pathLst>
                      <a:path w="25492" h="80176" extrusionOk="0">
                        <a:moveTo>
                          <a:pt x="0" y="0"/>
                        </a:moveTo>
                        <a:lnTo>
                          <a:pt x="25492" y="0"/>
                        </a:lnTo>
                        <a:lnTo>
                          <a:pt x="25492" y="80176"/>
                        </a:lnTo>
                        <a:lnTo>
                          <a:pt x="0" y="80176"/>
                        </a:ln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6" name="Google Shape;1476;p47"/>
                <p:cNvSpPr/>
                <p:nvPr/>
              </p:nvSpPr>
              <p:spPr>
                <a:xfrm>
                  <a:off x="6212984" y="1599963"/>
                  <a:ext cx="49981" cy="49981"/>
                </a:xfrm>
                <a:custGeom>
                  <a:avLst/>
                  <a:gdLst/>
                  <a:ahLst/>
                  <a:cxnLst/>
                  <a:rect l="l" t="t" r="r" b="b"/>
                  <a:pathLst>
                    <a:path w="40226" h="40226" extrusionOk="0">
                      <a:moveTo>
                        <a:pt x="40226" y="20113"/>
                      </a:moveTo>
                      <a:cubicBezTo>
                        <a:pt x="28331" y="24653"/>
                        <a:pt x="24641" y="28331"/>
                        <a:pt x="20113" y="40226"/>
                      </a:cubicBezTo>
                      <a:cubicBezTo>
                        <a:pt x="15573" y="28331"/>
                        <a:pt x="11896" y="24653"/>
                        <a:pt x="0" y="20113"/>
                      </a:cubicBezTo>
                      <a:cubicBezTo>
                        <a:pt x="11896" y="15574"/>
                        <a:pt x="15573" y="11896"/>
                        <a:pt x="20113" y="0"/>
                      </a:cubicBezTo>
                      <a:cubicBezTo>
                        <a:pt x="24652" y="11896"/>
                        <a:pt x="28331" y="15585"/>
                        <a:pt x="40226" y="201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47"/>
                <p:cNvSpPr/>
                <p:nvPr/>
              </p:nvSpPr>
              <p:spPr>
                <a:xfrm>
                  <a:off x="6241745" y="1561797"/>
                  <a:ext cx="25004" cy="25004"/>
                </a:xfrm>
                <a:custGeom>
                  <a:avLst/>
                  <a:gdLst/>
                  <a:ahLst/>
                  <a:cxnLst/>
                  <a:rect l="l" t="t" r="r" b="b"/>
                  <a:pathLst>
                    <a:path w="20124" h="20124" extrusionOk="0">
                      <a:moveTo>
                        <a:pt x="20124" y="10062"/>
                      </a:moveTo>
                      <a:cubicBezTo>
                        <a:pt x="14171" y="12327"/>
                        <a:pt x="12337" y="14171"/>
                        <a:pt x="10062" y="20124"/>
                      </a:cubicBezTo>
                      <a:cubicBezTo>
                        <a:pt x="7798" y="14171"/>
                        <a:pt x="5953" y="12338"/>
                        <a:pt x="0" y="10062"/>
                      </a:cubicBezTo>
                      <a:cubicBezTo>
                        <a:pt x="5953" y="7798"/>
                        <a:pt x="7787" y="5953"/>
                        <a:pt x="10062" y="0"/>
                      </a:cubicBezTo>
                      <a:cubicBezTo>
                        <a:pt x="12326" y="5953"/>
                        <a:pt x="14171" y="7787"/>
                        <a:pt x="20124" y="100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47"/>
                <p:cNvSpPr/>
                <p:nvPr/>
              </p:nvSpPr>
              <p:spPr>
                <a:xfrm>
                  <a:off x="5950075" y="1893076"/>
                  <a:ext cx="331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79" name="Google Shape;1479;p47"/>
                <p:cNvSpPr/>
                <p:nvPr/>
              </p:nvSpPr>
              <p:spPr>
                <a:xfrm>
                  <a:off x="5950075" y="1936880"/>
                  <a:ext cx="331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80" name="Google Shape;1480;p47"/>
                <p:cNvSpPr/>
                <p:nvPr/>
              </p:nvSpPr>
              <p:spPr>
                <a:xfrm>
                  <a:off x="5950075" y="1980685"/>
                  <a:ext cx="331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81" name="Google Shape;1481;p47"/>
                <p:cNvSpPr/>
                <p:nvPr/>
              </p:nvSpPr>
              <p:spPr>
                <a:xfrm>
                  <a:off x="5950075" y="2024490"/>
                  <a:ext cx="331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482" name="Google Shape;1482;p47"/>
            <p:cNvGrpSpPr/>
            <p:nvPr/>
          </p:nvGrpSpPr>
          <p:grpSpPr>
            <a:xfrm>
              <a:off x="7316922" y="2125322"/>
              <a:ext cx="959542" cy="1818388"/>
              <a:chOff x="4195624" y="1990667"/>
              <a:chExt cx="980425" cy="1857963"/>
            </a:xfrm>
          </p:grpSpPr>
          <p:sp>
            <p:nvSpPr>
              <p:cNvPr id="1483" name="Google Shape;1483;p47"/>
              <p:cNvSpPr/>
              <p:nvPr/>
            </p:nvSpPr>
            <p:spPr>
              <a:xfrm>
                <a:off x="4821090" y="3787093"/>
                <a:ext cx="354959" cy="61453"/>
              </a:xfrm>
              <a:custGeom>
                <a:avLst/>
                <a:gdLst/>
                <a:ahLst/>
                <a:cxnLst/>
                <a:rect l="l" t="t" r="r" b="b"/>
                <a:pathLst>
                  <a:path w="285681" h="49459" extrusionOk="0">
                    <a:moveTo>
                      <a:pt x="285682" y="24730"/>
                    </a:moveTo>
                    <a:cubicBezTo>
                      <a:pt x="285682" y="38393"/>
                      <a:pt x="221730" y="49460"/>
                      <a:pt x="142835" y="49460"/>
                    </a:cubicBezTo>
                    <a:cubicBezTo>
                      <a:pt x="63940" y="49460"/>
                      <a:pt x="0" y="38382"/>
                      <a:pt x="0" y="24730"/>
                    </a:cubicBezTo>
                    <a:cubicBezTo>
                      <a:pt x="0" y="11078"/>
                      <a:pt x="63951" y="0"/>
                      <a:pt x="142835" y="0"/>
                    </a:cubicBezTo>
                    <a:cubicBezTo>
                      <a:pt x="221719" y="0"/>
                      <a:pt x="285682" y="11067"/>
                      <a:pt x="285682" y="24730"/>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47"/>
              <p:cNvSpPr/>
              <p:nvPr/>
            </p:nvSpPr>
            <p:spPr>
              <a:xfrm>
                <a:off x="4195624" y="3787011"/>
                <a:ext cx="355878" cy="61618"/>
              </a:xfrm>
              <a:custGeom>
                <a:avLst/>
                <a:gdLst/>
                <a:ahLst/>
                <a:cxnLst/>
                <a:rect l="l" t="t" r="r" b="b"/>
                <a:pathLst>
                  <a:path w="286421" h="49592" extrusionOk="0">
                    <a:moveTo>
                      <a:pt x="286422" y="24796"/>
                    </a:moveTo>
                    <a:cubicBezTo>
                      <a:pt x="286422" y="38492"/>
                      <a:pt x="222305" y="49592"/>
                      <a:pt x="143211" y="49592"/>
                    </a:cubicBezTo>
                    <a:cubicBezTo>
                      <a:pt x="64117" y="49592"/>
                      <a:pt x="0" y="38492"/>
                      <a:pt x="0" y="24796"/>
                    </a:cubicBezTo>
                    <a:cubicBezTo>
                      <a:pt x="0" y="11100"/>
                      <a:pt x="64117" y="0"/>
                      <a:pt x="143211" y="0"/>
                    </a:cubicBezTo>
                    <a:cubicBezTo>
                      <a:pt x="222305" y="0"/>
                      <a:pt x="286422" y="11100"/>
                      <a:pt x="286422" y="24796"/>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47"/>
              <p:cNvSpPr/>
              <p:nvPr/>
            </p:nvSpPr>
            <p:spPr>
              <a:xfrm>
                <a:off x="4925764" y="3683468"/>
                <a:ext cx="151514" cy="141711"/>
              </a:xfrm>
              <a:custGeom>
                <a:avLst/>
                <a:gdLst/>
                <a:ahLst/>
                <a:cxnLst/>
                <a:rect l="l" t="t" r="r" b="b"/>
                <a:pathLst>
                  <a:path w="121943" h="114053" extrusionOk="0">
                    <a:moveTo>
                      <a:pt x="47444" y="0"/>
                    </a:moveTo>
                    <a:cubicBezTo>
                      <a:pt x="47444" y="0"/>
                      <a:pt x="67889" y="55138"/>
                      <a:pt x="59218" y="71860"/>
                    </a:cubicBezTo>
                    <a:cubicBezTo>
                      <a:pt x="50548" y="88582"/>
                      <a:pt x="-3529" y="103250"/>
                      <a:pt x="182" y="111302"/>
                    </a:cubicBezTo>
                    <a:cubicBezTo>
                      <a:pt x="3198" y="117841"/>
                      <a:pt x="83518" y="111037"/>
                      <a:pt x="113627" y="108253"/>
                    </a:cubicBezTo>
                    <a:cubicBezTo>
                      <a:pt x="119425" y="107712"/>
                      <a:pt x="123258" y="101980"/>
                      <a:pt x="121524" y="96413"/>
                    </a:cubicBezTo>
                    <a:lnTo>
                      <a:pt x="91437" y="0"/>
                    </a:lnTo>
                    <a:lnTo>
                      <a:pt x="47455" y="0"/>
                    </a:lnTo>
                    <a:close/>
                  </a:path>
                </a:pathLst>
              </a:custGeom>
              <a:solidFill>
                <a:srgbClr val="C495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47"/>
              <p:cNvSpPr/>
              <p:nvPr/>
            </p:nvSpPr>
            <p:spPr>
              <a:xfrm>
                <a:off x="4304636" y="3672104"/>
                <a:ext cx="172998" cy="153074"/>
              </a:xfrm>
              <a:custGeom>
                <a:avLst/>
                <a:gdLst/>
                <a:ahLst/>
                <a:cxnLst/>
                <a:rect l="l" t="t" r="r" b="b"/>
                <a:pathLst>
                  <a:path w="139234" h="123198" extrusionOk="0">
                    <a:moveTo>
                      <a:pt x="96612" y="0"/>
                    </a:moveTo>
                    <a:cubicBezTo>
                      <a:pt x="96612" y="0"/>
                      <a:pt x="84694" y="55590"/>
                      <a:pt x="69971" y="67353"/>
                    </a:cubicBezTo>
                    <a:cubicBezTo>
                      <a:pt x="55248" y="79116"/>
                      <a:pt x="-121" y="70534"/>
                      <a:pt x="0" y="79403"/>
                    </a:cubicBezTo>
                    <a:cubicBezTo>
                      <a:pt x="100" y="86604"/>
                      <a:pt x="76256" y="113024"/>
                      <a:pt x="104896" y="122711"/>
                    </a:cubicBezTo>
                    <a:cubicBezTo>
                      <a:pt x="110418" y="124577"/>
                      <a:pt x="116250" y="120888"/>
                      <a:pt x="116924" y="115101"/>
                    </a:cubicBezTo>
                    <a:lnTo>
                      <a:pt x="139235" y="16093"/>
                    </a:lnTo>
                    <a:lnTo>
                      <a:pt x="96601" y="11"/>
                    </a:lnTo>
                    <a:close/>
                  </a:path>
                </a:pathLst>
              </a:custGeom>
              <a:solidFill>
                <a:srgbClr val="C495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47"/>
              <p:cNvSpPr/>
              <p:nvPr/>
            </p:nvSpPr>
            <p:spPr>
              <a:xfrm>
                <a:off x="4400832" y="2779303"/>
                <a:ext cx="648587" cy="925694"/>
              </a:xfrm>
              <a:custGeom>
                <a:avLst/>
                <a:gdLst/>
                <a:ahLst/>
                <a:cxnLst/>
                <a:rect l="l" t="t" r="r" b="b"/>
                <a:pathLst>
                  <a:path w="522002" h="745025" extrusionOk="0">
                    <a:moveTo>
                      <a:pt x="160242" y="0"/>
                    </a:moveTo>
                    <a:lnTo>
                      <a:pt x="0" y="745014"/>
                    </a:lnTo>
                    <a:lnTo>
                      <a:pt x="64747" y="745014"/>
                    </a:lnTo>
                    <a:cubicBezTo>
                      <a:pt x="64747" y="745014"/>
                      <a:pt x="160231" y="568260"/>
                      <a:pt x="160231" y="437761"/>
                    </a:cubicBezTo>
                    <a:lnTo>
                      <a:pt x="265547" y="145376"/>
                    </a:lnTo>
                    <a:cubicBezTo>
                      <a:pt x="265547" y="145376"/>
                      <a:pt x="284997" y="345259"/>
                      <a:pt x="327509" y="465849"/>
                    </a:cubicBezTo>
                    <a:cubicBezTo>
                      <a:pt x="370022" y="586440"/>
                      <a:pt x="470797" y="745025"/>
                      <a:pt x="470797" y="745025"/>
                    </a:cubicBezTo>
                    <a:lnTo>
                      <a:pt x="522003" y="745025"/>
                    </a:lnTo>
                    <a:cubicBezTo>
                      <a:pt x="522003" y="745025"/>
                      <a:pt x="487310" y="517066"/>
                      <a:pt x="403069" y="409685"/>
                    </a:cubicBezTo>
                    <a:cubicBezTo>
                      <a:pt x="403069" y="409685"/>
                      <a:pt x="437762" y="107380"/>
                      <a:pt x="388666" y="11"/>
                    </a:cubicBezTo>
                    <a:lnTo>
                      <a:pt x="160242" y="1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47"/>
              <p:cNvSpPr/>
              <p:nvPr/>
            </p:nvSpPr>
            <p:spPr>
              <a:xfrm>
                <a:off x="4400832" y="3116772"/>
                <a:ext cx="273304" cy="587860"/>
              </a:xfrm>
              <a:custGeom>
                <a:avLst/>
                <a:gdLst/>
                <a:ahLst/>
                <a:cxnLst/>
                <a:rect l="l" t="t" r="r" b="b"/>
                <a:pathLst>
                  <a:path w="219963" h="473127" extrusionOk="0">
                    <a:moveTo>
                      <a:pt x="32914" y="320110"/>
                    </a:moveTo>
                    <a:lnTo>
                      <a:pt x="0" y="473128"/>
                    </a:lnTo>
                    <a:lnTo>
                      <a:pt x="64747" y="473128"/>
                    </a:lnTo>
                    <a:cubicBezTo>
                      <a:pt x="64747" y="473128"/>
                      <a:pt x="160231" y="296373"/>
                      <a:pt x="160231" y="165864"/>
                    </a:cubicBezTo>
                    <a:lnTo>
                      <a:pt x="219963" y="0"/>
                    </a:lnTo>
                    <a:lnTo>
                      <a:pt x="32903" y="320110"/>
                    </a:lnTo>
                    <a:close/>
                  </a:path>
                </a:pathLst>
              </a:custGeom>
              <a:solidFill>
                <a:srgbClr val="D8DEF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47"/>
              <p:cNvSpPr/>
              <p:nvPr/>
            </p:nvSpPr>
            <p:spPr>
              <a:xfrm>
                <a:off x="4869578" y="2911209"/>
                <a:ext cx="158603" cy="793632"/>
              </a:xfrm>
              <a:custGeom>
                <a:avLst/>
                <a:gdLst/>
                <a:ahLst/>
                <a:cxnLst/>
                <a:rect l="l" t="t" r="r" b="b"/>
                <a:pathLst>
                  <a:path w="127648" h="638738" extrusionOk="0">
                    <a:moveTo>
                      <a:pt x="5799" y="0"/>
                    </a:moveTo>
                    <a:lnTo>
                      <a:pt x="0" y="314311"/>
                    </a:lnTo>
                    <a:cubicBezTo>
                      <a:pt x="0" y="314311"/>
                      <a:pt x="93441" y="487067"/>
                      <a:pt x="127648" y="638738"/>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47"/>
              <p:cNvSpPr/>
              <p:nvPr/>
            </p:nvSpPr>
            <p:spPr>
              <a:xfrm>
                <a:off x="4840441" y="2799798"/>
                <a:ext cx="72753" cy="129302"/>
              </a:xfrm>
              <a:custGeom>
                <a:avLst/>
                <a:gdLst/>
                <a:ahLst/>
                <a:cxnLst/>
                <a:rect l="l" t="t" r="r" b="b"/>
                <a:pathLst>
                  <a:path w="58554" h="104066" extrusionOk="0">
                    <a:moveTo>
                      <a:pt x="225" y="0"/>
                    </a:moveTo>
                    <a:cubicBezTo>
                      <a:pt x="225" y="33080"/>
                      <a:pt x="-6866" y="83004"/>
                      <a:pt x="58554" y="104067"/>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47"/>
              <p:cNvSpPr/>
              <p:nvPr/>
            </p:nvSpPr>
            <p:spPr>
              <a:xfrm>
                <a:off x="4579032" y="2779289"/>
                <a:ext cx="336061" cy="192616"/>
              </a:xfrm>
              <a:custGeom>
                <a:avLst/>
                <a:gdLst/>
                <a:ahLst/>
                <a:cxnLst/>
                <a:rect l="l" t="t" r="r" b="b"/>
                <a:pathLst>
                  <a:path w="270472" h="155023" extrusionOk="0">
                    <a:moveTo>
                      <a:pt x="270473" y="150125"/>
                    </a:moveTo>
                    <a:cubicBezTo>
                      <a:pt x="268175" y="90857"/>
                      <a:pt x="261117" y="35046"/>
                      <a:pt x="245091" y="0"/>
                    </a:cubicBezTo>
                    <a:lnTo>
                      <a:pt x="16667" y="0"/>
                    </a:lnTo>
                    <a:lnTo>
                      <a:pt x="0" y="77492"/>
                    </a:lnTo>
                    <a:cubicBezTo>
                      <a:pt x="54055" y="110782"/>
                      <a:pt x="172304" y="172889"/>
                      <a:pt x="270473" y="150125"/>
                    </a:cubicBezTo>
                    <a:close/>
                  </a:path>
                </a:pathLst>
              </a:custGeom>
              <a:solidFill>
                <a:srgbClr val="D8DEF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47"/>
              <p:cNvSpPr/>
              <p:nvPr/>
            </p:nvSpPr>
            <p:spPr>
              <a:xfrm>
                <a:off x="4417960" y="2314424"/>
                <a:ext cx="169328" cy="352159"/>
              </a:xfrm>
              <a:custGeom>
                <a:avLst/>
                <a:gdLst/>
                <a:ahLst/>
                <a:cxnLst/>
                <a:rect l="l" t="t" r="r" b="b"/>
                <a:pathLst>
                  <a:path w="136280" h="283428" extrusionOk="0">
                    <a:moveTo>
                      <a:pt x="136281" y="0"/>
                    </a:moveTo>
                    <a:cubicBezTo>
                      <a:pt x="106172" y="35488"/>
                      <a:pt x="59716" y="185403"/>
                      <a:pt x="59716" y="185403"/>
                    </a:cubicBezTo>
                    <a:lnTo>
                      <a:pt x="47942" y="138947"/>
                    </a:lnTo>
                    <a:lnTo>
                      <a:pt x="3651" y="143597"/>
                    </a:lnTo>
                    <a:cubicBezTo>
                      <a:pt x="3651" y="143597"/>
                      <a:pt x="-14286" y="272295"/>
                      <a:pt x="29353" y="282048"/>
                    </a:cubicBezTo>
                    <a:cubicBezTo>
                      <a:pt x="98661" y="297533"/>
                      <a:pt x="136270" y="177705"/>
                      <a:pt x="136270" y="177705"/>
                    </a:cubicBezTo>
                    <a:lnTo>
                      <a:pt x="136270" y="1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47"/>
              <p:cNvSpPr/>
              <p:nvPr/>
            </p:nvSpPr>
            <p:spPr>
              <a:xfrm>
                <a:off x="4509886" y="2314437"/>
                <a:ext cx="77305" cy="331848"/>
              </a:xfrm>
              <a:custGeom>
                <a:avLst/>
                <a:gdLst/>
                <a:ahLst/>
                <a:cxnLst/>
                <a:rect l="l" t="t" r="r" b="b"/>
                <a:pathLst>
                  <a:path w="62217" h="267081" extrusionOk="0">
                    <a:moveTo>
                      <a:pt x="7997" y="267071"/>
                    </a:moveTo>
                    <a:cubicBezTo>
                      <a:pt x="43429" y="237415"/>
                      <a:pt x="62217" y="177694"/>
                      <a:pt x="62217" y="177694"/>
                    </a:cubicBezTo>
                    <a:lnTo>
                      <a:pt x="62217" y="0"/>
                    </a:lnTo>
                    <a:cubicBezTo>
                      <a:pt x="42634" y="23084"/>
                      <a:pt x="16126" y="94590"/>
                      <a:pt x="0" y="141753"/>
                    </a:cubicBezTo>
                    <a:cubicBezTo>
                      <a:pt x="7168" y="170139"/>
                      <a:pt x="17197" y="222504"/>
                      <a:pt x="8008" y="267082"/>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47"/>
              <p:cNvSpPr/>
              <p:nvPr/>
            </p:nvSpPr>
            <p:spPr>
              <a:xfrm>
                <a:off x="4599733" y="2257392"/>
                <a:ext cx="283816" cy="555763"/>
              </a:xfrm>
              <a:custGeom>
                <a:avLst/>
                <a:gdLst/>
                <a:ahLst/>
                <a:cxnLst/>
                <a:rect l="l" t="t" r="r" b="b"/>
                <a:pathLst>
                  <a:path w="228423" h="447294" extrusionOk="0">
                    <a:moveTo>
                      <a:pt x="30948" y="15002"/>
                    </a:moveTo>
                    <a:cubicBezTo>
                      <a:pt x="30948" y="15002"/>
                      <a:pt x="70722" y="-10292"/>
                      <a:pt x="148104" y="4807"/>
                    </a:cubicBezTo>
                    <a:lnTo>
                      <a:pt x="228424" y="430408"/>
                    </a:lnTo>
                    <a:cubicBezTo>
                      <a:pt x="228424" y="430408"/>
                      <a:pt x="101582" y="468403"/>
                      <a:pt x="0" y="430408"/>
                    </a:cubicBezTo>
                    <a:lnTo>
                      <a:pt x="30959" y="149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5" name="Google Shape;1495;p47"/>
              <p:cNvSpPr/>
              <p:nvPr/>
            </p:nvSpPr>
            <p:spPr>
              <a:xfrm>
                <a:off x="4570074" y="2023987"/>
                <a:ext cx="184254" cy="284280"/>
              </a:xfrm>
              <a:custGeom>
                <a:avLst/>
                <a:gdLst/>
                <a:ahLst/>
                <a:cxnLst/>
                <a:rect l="l" t="t" r="r" b="b"/>
                <a:pathLst>
                  <a:path w="148293" h="228797" extrusionOk="0">
                    <a:moveTo>
                      <a:pt x="73942" y="220528"/>
                    </a:moveTo>
                    <a:cubicBezTo>
                      <a:pt x="73091" y="213824"/>
                      <a:pt x="72682" y="204700"/>
                      <a:pt x="72285" y="195599"/>
                    </a:cubicBezTo>
                    <a:cubicBezTo>
                      <a:pt x="71666" y="181196"/>
                      <a:pt x="71103" y="166871"/>
                      <a:pt x="69049" y="162353"/>
                    </a:cubicBezTo>
                    <a:cubicBezTo>
                      <a:pt x="68596" y="161370"/>
                      <a:pt x="67635" y="160685"/>
                      <a:pt x="66254" y="160233"/>
                    </a:cubicBezTo>
                    <a:cubicBezTo>
                      <a:pt x="64365" y="159603"/>
                      <a:pt x="61715" y="159404"/>
                      <a:pt x="58611" y="159481"/>
                    </a:cubicBezTo>
                    <a:cubicBezTo>
                      <a:pt x="58224" y="159481"/>
                      <a:pt x="57827" y="159481"/>
                      <a:pt x="57418" y="159515"/>
                    </a:cubicBezTo>
                    <a:cubicBezTo>
                      <a:pt x="55805" y="159570"/>
                      <a:pt x="54094" y="159691"/>
                      <a:pt x="52326" y="159857"/>
                    </a:cubicBezTo>
                    <a:cubicBezTo>
                      <a:pt x="52315" y="159868"/>
                      <a:pt x="52293" y="159868"/>
                      <a:pt x="52271" y="159857"/>
                    </a:cubicBezTo>
                    <a:cubicBezTo>
                      <a:pt x="51420" y="159934"/>
                      <a:pt x="50559" y="160023"/>
                      <a:pt x="49687" y="160111"/>
                    </a:cubicBezTo>
                    <a:lnTo>
                      <a:pt x="49676" y="160111"/>
                    </a:lnTo>
                    <a:cubicBezTo>
                      <a:pt x="39437" y="161160"/>
                      <a:pt x="27939" y="162972"/>
                      <a:pt x="22460" y="161381"/>
                    </a:cubicBezTo>
                    <a:cubicBezTo>
                      <a:pt x="16662" y="159703"/>
                      <a:pt x="14298" y="147387"/>
                      <a:pt x="13348" y="136695"/>
                    </a:cubicBezTo>
                    <a:cubicBezTo>
                      <a:pt x="13193" y="135017"/>
                      <a:pt x="13072" y="133371"/>
                      <a:pt x="12995" y="131814"/>
                    </a:cubicBezTo>
                    <a:cubicBezTo>
                      <a:pt x="12619" y="125363"/>
                      <a:pt x="12719" y="120437"/>
                      <a:pt x="12719" y="120437"/>
                    </a:cubicBezTo>
                    <a:cubicBezTo>
                      <a:pt x="12719" y="120437"/>
                      <a:pt x="348" y="122414"/>
                      <a:pt x="6" y="117974"/>
                    </a:cubicBezTo>
                    <a:cubicBezTo>
                      <a:pt x="-326" y="113523"/>
                      <a:pt x="13889" y="99429"/>
                      <a:pt x="11548" y="89908"/>
                    </a:cubicBezTo>
                    <a:cubicBezTo>
                      <a:pt x="-3452" y="28752"/>
                      <a:pt x="24007" y="-3865"/>
                      <a:pt x="86654" y="366"/>
                    </a:cubicBezTo>
                    <a:cubicBezTo>
                      <a:pt x="136236" y="3701"/>
                      <a:pt x="144586" y="49771"/>
                      <a:pt x="143813" y="76886"/>
                    </a:cubicBezTo>
                    <a:cubicBezTo>
                      <a:pt x="143338" y="93620"/>
                      <a:pt x="141007" y="114616"/>
                      <a:pt x="139295" y="128235"/>
                    </a:cubicBezTo>
                    <a:cubicBezTo>
                      <a:pt x="139262" y="128500"/>
                      <a:pt x="139229" y="128765"/>
                      <a:pt x="139196" y="129019"/>
                    </a:cubicBezTo>
                    <a:cubicBezTo>
                      <a:pt x="139130" y="129538"/>
                      <a:pt x="139074" y="130035"/>
                      <a:pt x="139008" y="130532"/>
                    </a:cubicBezTo>
                    <a:cubicBezTo>
                      <a:pt x="138931" y="131062"/>
                      <a:pt x="138865" y="131593"/>
                      <a:pt x="138798" y="132090"/>
                    </a:cubicBezTo>
                    <a:cubicBezTo>
                      <a:pt x="138754" y="132520"/>
                      <a:pt x="138699" y="132929"/>
                      <a:pt x="138633" y="133338"/>
                    </a:cubicBezTo>
                    <a:cubicBezTo>
                      <a:pt x="138544" y="134078"/>
                      <a:pt x="138445" y="134785"/>
                      <a:pt x="138357" y="135447"/>
                    </a:cubicBezTo>
                    <a:cubicBezTo>
                      <a:pt x="138301" y="135856"/>
                      <a:pt x="138257" y="136243"/>
                      <a:pt x="138202" y="136618"/>
                    </a:cubicBezTo>
                    <a:cubicBezTo>
                      <a:pt x="138136" y="137093"/>
                      <a:pt x="138081" y="137546"/>
                      <a:pt x="138014" y="137966"/>
                    </a:cubicBezTo>
                    <a:cubicBezTo>
                      <a:pt x="137970" y="138286"/>
                      <a:pt x="137926" y="138595"/>
                      <a:pt x="137893" y="138882"/>
                    </a:cubicBezTo>
                    <a:cubicBezTo>
                      <a:pt x="137826" y="139313"/>
                      <a:pt x="137771" y="139711"/>
                      <a:pt x="137727" y="140075"/>
                    </a:cubicBezTo>
                    <a:cubicBezTo>
                      <a:pt x="137572" y="141147"/>
                      <a:pt x="137473" y="141865"/>
                      <a:pt x="137429" y="142152"/>
                    </a:cubicBezTo>
                    <a:cubicBezTo>
                      <a:pt x="137418" y="142185"/>
                      <a:pt x="137418" y="142207"/>
                      <a:pt x="137418" y="142229"/>
                    </a:cubicBezTo>
                    <a:cubicBezTo>
                      <a:pt x="137418" y="142273"/>
                      <a:pt x="137418" y="142295"/>
                      <a:pt x="137418" y="142295"/>
                    </a:cubicBezTo>
                    <a:cubicBezTo>
                      <a:pt x="137418" y="142295"/>
                      <a:pt x="138401" y="147376"/>
                      <a:pt x="139837" y="154633"/>
                    </a:cubicBezTo>
                    <a:cubicBezTo>
                      <a:pt x="141814" y="164551"/>
                      <a:pt x="144641" y="178556"/>
                      <a:pt x="146961" y="189171"/>
                    </a:cubicBezTo>
                    <a:cubicBezTo>
                      <a:pt x="147369" y="191071"/>
                      <a:pt x="147767" y="192849"/>
                      <a:pt x="148142" y="194484"/>
                    </a:cubicBezTo>
                    <a:cubicBezTo>
                      <a:pt x="152108" y="211813"/>
                      <a:pt x="76891" y="243999"/>
                      <a:pt x="73953" y="220528"/>
                    </a:cubicBezTo>
                    <a:close/>
                  </a:path>
                </a:pathLst>
              </a:custGeom>
              <a:solidFill>
                <a:srgbClr val="C495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47"/>
              <p:cNvSpPr/>
              <p:nvPr/>
            </p:nvSpPr>
            <p:spPr>
              <a:xfrm>
                <a:off x="4631675" y="2180159"/>
                <a:ext cx="122574" cy="127932"/>
              </a:xfrm>
              <a:custGeom>
                <a:avLst/>
                <a:gdLst/>
                <a:ahLst/>
                <a:cxnLst/>
                <a:rect l="l" t="t" r="r" b="b"/>
                <a:pathLst>
                  <a:path w="98651" h="102963" extrusionOk="0">
                    <a:moveTo>
                      <a:pt x="98500" y="68657"/>
                    </a:moveTo>
                    <a:cubicBezTo>
                      <a:pt x="94491" y="51117"/>
                      <a:pt x="87775" y="16468"/>
                      <a:pt x="87775" y="16468"/>
                    </a:cubicBezTo>
                    <a:cubicBezTo>
                      <a:pt x="87775" y="16468"/>
                      <a:pt x="88604" y="10846"/>
                      <a:pt x="89664" y="2408"/>
                    </a:cubicBezTo>
                    <a:lnTo>
                      <a:pt x="61289" y="0"/>
                    </a:lnTo>
                    <a:cubicBezTo>
                      <a:pt x="61289" y="0"/>
                      <a:pt x="40966" y="27260"/>
                      <a:pt x="44" y="34284"/>
                    </a:cubicBezTo>
                    <a:cubicBezTo>
                      <a:pt x="33" y="34284"/>
                      <a:pt x="22" y="34284"/>
                      <a:pt x="0" y="34284"/>
                    </a:cubicBezTo>
                    <a:cubicBezTo>
                      <a:pt x="9422" y="33312"/>
                      <a:pt x="17805" y="32970"/>
                      <a:pt x="19417" y="36515"/>
                    </a:cubicBezTo>
                    <a:cubicBezTo>
                      <a:pt x="22775" y="43904"/>
                      <a:pt x="22145" y="77382"/>
                      <a:pt x="24310" y="94701"/>
                    </a:cubicBezTo>
                    <a:cubicBezTo>
                      <a:pt x="27248" y="118160"/>
                      <a:pt x="102465" y="85975"/>
                      <a:pt x="98500" y="68657"/>
                    </a:cubicBezTo>
                    <a:close/>
                  </a:path>
                </a:pathLst>
              </a:custGeom>
              <a:solidFill>
                <a:srgbClr val="A87E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47"/>
              <p:cNvSpPr/>
              <p:nvPr/>
            </p:nvSpPr>
            <p:spPr>
              <a:xfrm>
                <a:off x="4742730" y="2257751"/>
                <a:ext cx="196202" cy="601913"/>
              </a:xfrm>
              <a:custGeom>
                <a:avLst/>
                <a:gdLst/>
                <a:ahLst/>
                <a:cxnLst/>
                <a:rect l="l" t="t" r="r" b="b"/>
                <a:pathLst>
                  <a:path w="157909" h="484437" extrusionOk="0">
                    <a:moveTo>
                      <a:pt x="13629" y="0"/>
                    </a:moveTo>
                    <a:cubicBezTo>
                      <a:pt x="13629" y="0"/>
                      <a:pt x="121419" y="22919"/>
                      <a:pt x="149915" y="51415"/>
                    </a:cubicBezTo>
                    <a:cubicBezTo>
                      <a:pt x="178412" y="79911"/>
                      <a:pt x="121419" y="304160"/>
                      <a:pt x="123274" y="346905"/>
                    </a:cubicBezTo>
                    <a:cubicBezTo>
                      <a:pt x="125130" y="389649"/>
                      <a:pt x="144337" y="437342"/>
                      <a:pt x="147430" y="461509"/>
                    </a:cubicBezTo>
                    <a:cubicBezTo>
                      <a:pt x="150523" y="485664"/>
                      <a:pt x="130708" y="484427"/>
                      <a:pt x="111500" y="484427"/>
                    </a:cubicBezTo>
                    <a:lnTo>
                      <a:pt x="29733" y="484427"/>
                    </a:lnTo>
                    <a:cubicBezTo>
                      <a:pt x="4959" y="484427"/>
                      <a:pt x="0" y="447260"/>
                      <a:pt x="0" y="398938"/>
                    </a:cubicBezTo>
                    <a:cubicBezTo>
                      <a:pt x="0" y="350616"/>
                      <a:pt x="13629" y="0"/>
                      <a:pt x="136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47"/>
              <p:cNvSpPr/>
              <p:nvPr/>
            </p:nvSpPr>
            <p:spPr>
              <a:xfrm>
                <a:off x="4837938" y="2703657"/>
                <a:ext cx="88283" cy="155527"/>
              </a:xfrm>
              <a:custGeom>
                <a:avLst/>
                <a:gdLst/>
                <a:ahLst/>
                <a:cxnLst/>
                <a:rect l="l" t="t" r="r" b="b"/>
                <a:pathLst>
                  <a:path w="71053" h="125173" extrusionOk="0">
                    <a:moveTo>
                      <a:pt x="47671" y="0"/>
                    </a:moveTo>
                    <a:cubicBezTo>
                      <a:pt x="39928" y="25371"/>
                      <a:pt x="22300" y="79525"/>
                      <a:pt x="0" y="125163"/>
                    </a:cubicBezTo>
                    <a:lnTo>
                      <a:pt x="34803" y="125163"/>
                    </a:lnTo>
                    <a:cubicBezTo>
                      <a:pt x="54010" y="125163"/>
                      <a:pt x="73826" y="126400"/>
                      <a:pt x="70733" y="102245"/>
                    </a:cubicBezTo>
                    <a:cubicBezTo>
                      <a:pt x="67927" y="80386"/>
                      <a:pt x="52078" y="39288"/>
                      <a:pt x="47671" y="0"/>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47"/>
              <p:cNvSpPr/>
              <p:nvPr/>
            </p:nvSpPr>
            <p:spPr>
              <a:xfrm>
                <a:off x="4574508" y="2268513"/>
                <a:ext cx="81532" cy="591140"/>
              </a:xfrm>
              <a:custGeom>
                <a:avLst/>
                <a:gdLst/>
                <a:ahLst/>
                <a:cxnLst/>
                <a:rect l="l" t="t" r="r" b="b"/>
                <a:pathLst>
                  <a:path w="65619" h="475767" extrusionOk="0">
                    <a:moveTo>
                      <a:pt x="65620" y="0"/>
                    </a:moveTo>
                    <a:cubicBezTo>
                      <a:pt x="65620" y="0"/>
                      <a:pt x="55822" y="354548"/>
                      <a:pt x="57479" y="399976"/>
                    </a:cubicBezTo>
                    <a:cubicBezTo>
                      <a:pt x="59136" y="445405"/>
                      <a:pt x="63830" y="475768"/>
                      <a:pt x="40006" y="475768"/>
                    </a:cubicBezTo>
                    <a:lnTo>
                      <a:pt x="2972" y="475768"/>
                    </a:lnTo>
                    <a:cubicBezTo>
                      <a:pt x="-6118" y="475768"/>
                      <a:pt x="11234" y="390069"/>
                      <a:pt x="8748" y="354548"/>
                    </a:cubicBezTo>
                    <a:cubicBezTo>
                      <a:pt x="6274" y="319027"/>
                      <a:pt x="-1656" y="86914"/>
                      <a:pt x="310" y="61333"/>
                    </a:cubicBezTo>
                    <a:cubicBezTo>
                      <a:pt x="3402" y="21063"/>
                      <a:pt x="65620" y="0"/>
                      <a:pt x="6562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47"/>
              <p:cNvSpPr/>
              <p:nvPr/>
            </p:nvSpPr>
            <p:spPr>
              <a:xfrm>
                <a:off x="4607042" y="2276011"/>
                <a:ext cx="42691" cy="356578"/>
              </a:xfrm>
              <a:custGeom>
                <a:avLst/>
                <a:gdLst/>
                <a:ahLst/>
                <a:cxnLst/>
                <a:rect l="l" t="t" r="r" b="b"/>
                <a:pathLst>
                  <a:path w="34359" h="286984" extrusionOk="0">
                    <a:moveTo>
                      <a:pt x="34360" y="0"/>
                    </a:moveTo>
                    <a:cubicBezTo>
                      <a:pt x="34360" y="0"/>
                      <a:pt x="2782" y="17904"/>
                      <a:pt x="1876" y="35576"/>
                    </a:cubicBezTo>
                    <a:cubicBezTo>
                      <a:pt x="1258" y="47660"/>
                      <a:pt x="24176" y="75526"/>
                      <a:pt x="24176" y="104652"/>
                    </a:cubicBezTo>
                    <a:cubicBezTo>
                      <a:pt x="24176" y="121993"/>
                      <a:pt x="-819" y="131293"/>
                      <a:pt x="21" y="157724"/>
                    </a:cubicBezTo>
                    <a:cubicBezTo>
                      <a:pt x="1114" y="192339"/>
                      <a:pt x="24684" y="286985"/>
                      <a:pt x="24684" y="286985"/>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47"/>
              <p:cNvSpPr/>
              <p:nvPr/>
            </p:nvSpPr>
            <p:spPr>
              <a:xfrm>
                <a:off x="4851894" y="2849547"/>
                <a:ext cx="65968" cy="72885"/>
              </a:xfrm>
              <a:custGeom>
                <a:avLst/>
                <a:gdLst/>
                <a:ahLst/>
                <a:cxnLst/>
                <a:rect l="l" t="t" r="r" b="b"/>
                <a:pathLst>
                  <a:path w="53093" h="58660" extrusionOk="0">
                    <a:moveTo>
                      <a:pt x="26762" y="0"/>
                    </a:moveTo>
                    <a:lnTo>
                      <a:pt x="0" y="22941"/>
                    </a:lnTo>
                    <a:cubicBezTo>
                      <a:pt x="0" y="22941"/>
                      <a:pt x="8361" y="45915"/>
                      <a:pt x="39089" y="58661"/>
                    </a:cubicBezTo>
                    <a:lnTo>
                      <a:pt x="53094" y="22002"/>
                    </a:lnTo>
                    <a:lnTo>
                      <a:pt x="26762" y="11"/>
                    </a:lnTo>
                    <a:close/>
                  </a:path>
                </a:pathLst>
              </a:custGeom>
              <a:solidFill>
                <a:srgbClr val="C495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47"/>
              <p:cNvSpPr/>
              <p:nvPr/>
            </p:nvSpPr>
            <p:spPr>
              <a:xfrm>
                <a:off x="4427892" y="2345817"/>
                <a:ext cx="119644" cy="189357"/>
              </a:xfrm>
              <a:custGeom>
                <a:avLst/>
                <a:gdLst/>
                <a:ahLst/>
                <a:cxnLst/>
                <a:rect l="l" t="t" r="r" b="b"/>
                <a:pathLst>
                  <a:path w="96293" h="152400" extrusionOk="0">
                    <a:moveTo>
                      <a:pt x="89433" y="152400"/>
                    </a:moveTo>
                    <a:lnTo>
                      <a:pt x="30695" y="152400"/>
                    </a:lnTo>
                    <a:cubicBezTo>
                      <a:pt x="27360" y="152400"/>
                      <a:pt x="24499" y="149993"/>
                      <a:pt x="23936" y="146701"/>
                    </a:cubicBezTo>
                    <a:lnTo>
                      <a:pt x="100" y="8019"/>
                    </a:lnTo>
                    <a:cubicBezTo>
                      <a:pt x="-617" y="3833"/>
                      <a:pt x="2608" y="0"/>
                      <a:pt x="6860" y="0"/>
                    </a:cubicBezTo>
                    <a:lnTo>
                      <a:pt x="65598" y="0"/>
                    </a:lnTo>
                    <a:cubicBezTo>
                      <a:pt x="68933" y="0"/>
                      <a:pt x="71794" y="2408"/>
                      <a:pt x="72357" y="5699"/>
                    </a:cubicBezTo>
                    <a:lnTo>
                      <a:pt x="96193" y="144382"/>
                    </a:lnTo>
                    <a:cubicBezTo>
                      <a:pt x="96911" y="148568"/>
                      <a:pt x="93685" y="152400"/>
                      <a:pt x="89433" y="1524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47"/>
              <p:cNvSpPr/>
              <p:nvPr/>
            </p:nvSpPr>
            <p:spPr>
              <a:xfrm>
                <a:off x="4412422" y="2415789"/>
                <a:ext cx="68866" cy="126057"/>
              </a:xfrm>
              <a:custGeom>
                <a:avLst/>
                <a:gdLst/>
                <a:ahLst/>
                <a:cxnLst/>
                <a:rect l="l" t="t" r="r" b="b"/>
                <a:pathLst>
                  <a:path w="55425" h="101454" extrusionOk="0">
                    <a:moveTo>
                      <a:pt x="8113" y="19836"/>
                    </a:moveTo>
                    <a:cubicBezTo>
                      <a:pt x="17944" y="3146"/>
                      <a:pt x="25145" y="-2818"/>
                      <a:pt x="30413" y="1214"/>
                    </a:cubicBezTo>
                    <a:cubicBezTo>
                      <a:pt x="35682" y="5245"/>
                      <a:pt x="21798" y="24695"/>
                      <a:pt x="25951" y="29533"/>
                    </a:cubicBezTo>
                    <a:cubicBezTo>
                      <a:pt x="30104" y="34360"/>
                      <a:pt x="41878" y="37773"/>
                      <a:pt x="46837" y="50464"/>
                    </a:cubicBezTo>
                    <a:cubicBezTo>
                      <a:pt x="51797" y="63155"/>
                      <a:pt x="60776" y="96919"/>
                      <a:pt x="51178" y="100951"/>
                    </a:cubicBezTo>
                    <a:cubicBezTo>
                      <a:pt x="41580" y="104982"/>
                      <a:pt x="17104" y="84196"/>
                      <a:pt x="8124" y="60051"/>
                    </a:cubicBezTo>
                    <a:cubicBezTo>
                      <a:pt x="8124" y="60051"/>
                      <a:pt x="-10155" y="50850"/>
                      <a:pt x="8124" y="19836"/>
                    </a:cubicBezTo>
                    <a:close/>
                  </a:path>
                </a:pathLst>
              </a:custGeom>
              <a:solidFill>
                <a:srgbClr val="C495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47"/>
              <p:cNvSpPr/>
              <p:nvPr/>
            </p:nvSpPr>
            <p:spPr>
              <a:xfrm>
                <a:off x="4440944" y="2358484"/>
                <a:ext cx="9442" cy="9442"/>
              </a:xfrm>
              <a:custGeom>
                <a:avLst/>
                <a:gdLst/>
                <a:ahLst/>
                <a:cxnLst/>
                <a:rect l="l" t="t" r="r" b="b"/>
                <a:pathLst>
                  <a:path w="7599" h="7599" extrusionOk="0">
                    <a:moveTo>
                      <a:pt x="7599" y="3799"/>
                    </a:moveTo>
                    <a:cubicBezTo>
                      <a:pt x="7599" y="5898"/>
                      <a:pt x="5898" y="7599"/>
                      <a:pt x="3800" y="7599"/>
                    </a:cubicBezTo>
                    <a:cubicBezTo>
                      <a:pt x="1701" y="7599"/>
                      <a:pt x="0" y="5898"/>
                      <a:pt x="0" y="3799"/>
                    </a:cubicBezTo>
                    <a:cubicBezTo>
                      <a:pt x="0" y="1701"/>
                      <a:pt x="1701" y="0"/>
                      <a:pt x="3800" y="0"/>
                    </a:cubicBezTo>
                    <a:cubicBezTo>
                      <a:pt x="5898" y="0"/>
                      <a:pt x="7599" y="1701"/>
                      <a:pt x="7599" y="379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47"/>
              <p:cNvSpPr/>
              <p:nvPr/>
            </p:nvSpPr>
            <p:spPr>
              <a:xfrm>
                <a:off x="4459601" y="2358484"/>
                <a:ext cx="9441" cy="9441"/>
              </a:xfrm>
              <a:custGeom>
                <a:avLst/>
                <a:gdLst/>
                <a:ahLst/>
                <a:cxnLst/>
                <a:rect l="l" t="t" r="r" b="b"/>
                <a:pathLst>
                  <a:path w="7598" h="7598" extrusionOk="0">
                    <a:moveTo>
                      <a:pt x="7599" y="3799"/>
                    </a:moveTo>
                    <a:cubicBezTo>
                      <a:pt x="7599" y="5898"/>
                      <a:pt x="5898" y="7599"/>
                      <a:pt x="3799" y="7599"/>
                    </a:cubicBezTo>
                    <a:cubicBezTo>
                      <a:pt x="1701" y="7599"/>
                      <a:pt x="0" y="5898"/>
                      <a:pt x="0" y="3799"/>
                    </a:cubicBezTo>
                    <a:cubicBezTo>
                      <a:pt x="0" y="1701"/>
                      <a:pt x="1701" y="0"/>
                      <a:pt x="3799" y="0"/>
                    </a:cubicBezTo>
                    <a:cubicBezTo>
                      <a:pt x="5898" y="0"/>
                      <a:pt x="7599" y="1701"/>
                      <a:pt x="7599" y="379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47"/>
              <p:cNvSpPr/>
              <p:nvPr/>
            </p:nvSpPr>
            <p:spPr>
              <a:xfrm>
                <a:off x="4925749" y="3772369"/>
                <a:ext cx="151528" cy="52714"/>
              </a:xfrm>
              <a:custGeom>
                <a:avLst/>
                <a:gdLst/>
                <a:ahLst/>
                <a:cxnLst/>
                <a:rect l="l" t="t" r="r" b="b"/>
                <a:pathLst>
                  <a:path w="121954" h="42426" extrusionOk="0">
                    <a:moveTo>
                      <a:pt x="113638" y="36614"/>
                    </a:moveTo>
                    <a:cubicBezTo>
                      <a:pt x="119436" y="36073"/>
                      <a:pt x="123269" y="30341"/>
                      <a:pt x="121535" y="24774"/>
                    </a:cubicBezTo>
                    <a:lnTo>
                      <a:pt x="114742" y="3015"/>
                    </a:lnTo>
                    <a:cubicBezTo>
                      <a:pt x="89802" y="11001"/>
                      <a:pt x="71114" y="6097"/>
                      <a:pt x="59307" y="0"/>
                    </a:cubicBezTo>
                    <a:cubicBezTo>
                      <a:pt x="59274" y="66"/>
                      <a:pt x="59263" y="155"/>
                      <a:pt x="59218" y="232"/>
                    </a:cubicBezTo>
                    <a:cubicBezTo>
                      <a:pt x="50548" y="16954"/>
                      <a:pt x="-3529" y="31622"/>
                      <a:pt x="182" y="39674"/>
                    </a:cubicBezTo>
                    <a:cubicBezTo>
                      <a:pt x="3198" y="46213"/>
                      <a:pt x="83518" y="39409"/>
                      <a:pt x="113627" y="366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47"/>
              <p:cNvSpPr/>
              <p:nvPr/>
            </p:nvSpPr>
            <p:spPr>
              <a:xfrm>
                <a:off x="4304650" y="3755494"/>
                <a:ext cx="151425" cy="69594"/>
              </a:xfrm>
              <a:custGeom>
                <a:avLst/>
                <a:gdLst/>
                <a:ahLst/>
                <a:cxnLst/>
                <a:rect l="l" t="t" r="r" b="b"/>
                <a:pathLst>
                  <a:path w="121871" h="56011" extrusionOk="0">
                    <a:moveTo>
                      <a:pt x="104896" y="55524"/>
                    </a:moveTo>
                    <a:cubicBezTo>
                      <a:pt x="110418" y="57390"/>
                      <a:pt x="116250" y="53701"/>
                      <a:pt x="116924" y="47914"/>
                    </a:cubicBezTo>
                    <a:lnTo>
                      <a:pt x="121872" y="25956"/>
                    </a:lnTo>
                    <a:cubicBezTo>
                      <a:pt x="95839" y="23118"/>
                      <a:pt x="78443" y="10372"/>
                      <a:pt x="70137" y="0"/>
                    </a:cubicBezTo>
                    <a:cubicBezTo>
                      <a:pt x="70081" y="44"/>
                      <a:pt x="70026" y="122"/>
                      <a:pt x="69971" y="177"/>
                    </a:cubicBezTo>
                    <a:cubicBezTo>
                      <a:pt x="55248" y="11940"/>
                      <a:pt x="-121" y="3358"/>
                      <a:pt x="0" y="12227"/>
                    </a:cubicBezTo>
                    <a:cubicBezTo>
                      <a:pt x="100" y="19429"/>
                      <a:pt x="76256" y="45849"/>
                      <a:pt x="104896" y="555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47"/>
              <p:cNvSpPr/>
              <p:nvPr/>
            </p:nvSpPr>
            <p:spPr>
              <a:xfrm>
                <a:off x="4720426" y="2851315"/>
                <a:ext cx="10003" cy="108525"/>
              </a:xfrm>
              <a:custGeom>
                <a:avLst/>
                <a:gdLst/>
                <a:ahLst/>
                <a:cxnLst/>
                <a:rect l="l" t="t" r="r" b="b"/>
                <a:pathLst>
                  <a:path w="8051" h="87344" extrusionOk="0">
                    <a:moveTo>
                      <a:pt x="8052" y="87345"/>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47"/>
              <p:cNvSpPr/>
              <p:nvPr/>
            </p:nvSpPr>
            <p:spPr>
              <a:xfrm>
                <a:off x="4555511" y="1990667"/>
                <a:ext cx="225448" cy="225691"/>
              </a:xfrm>
              <a:custGeom>
                <a:avLst/>
                <a:gdLst/>
                <a:ahLst/>
                <a:cxnLst/>
                <a:rect l="l" t="t" r="r" b="b"/>
                <a:pathLst>
                  <a:path w="181447" h="181643" extrusionOk="0">
                    <a:moveTo>
                      <a:pt x="81964" y="80128"/>
                    </a:moveTo>
                    <a:cubicBezTo>
                      <a:pt x="92998" y="73479"/>
                      <a:pt x="103889" y="96950"/>
                      <a:pt x="106694" y="105134"/>
                    </a:cubicBezTo>
                    <a:cubicBezTo>
                      <a:pt x="109500" y="113308"/>
                      <a:pt x="106617" y="119935"/>
                      <a:pt x="112228" y="121923"/>
                    </a:cubicBezTo>
                    <a:cubicBezTo>
                      <a:pt x="117838" y="123911"/>
                      <a:pt x="120003" y="108625"/>
                      <a:pt x="130540" y="112016"/>
                    </a:cubicBezTo>
                    <a:cubicBezTo>
                      <a:pt x="141077" y="115406"/>
                      <a:pt x="132043" y="149569"/>
                      <a:pt x="122643" y="152673"/>
                    </a:cubicBezTo>
                    <a:cubicBezTo>
                      <a:pt x="127238" y="170179"/>
                      <a:pt x="149361" y="183897"/>
                      <a:pt x="154652" y="181335"/>
                    </a:cubicBezTo>
                    <a:cubicBezTo>
                      <a:pt x="159942" y="178772"/>
                      <a:pt x="152421" y="166081"/>
                      <a:pt x="156309" y="154274"/>
                    </a:cubicBezTo>
                    <a:cubicBezTo>
                      <a:pt x="160197" y="142467"/>
                      <a:pt x="174986" y="126032"/>
                      <a:pt x="180177" y="105499"/>
                    </a:cubicBezTo>
                    <a:cubicBezTo>
                      <a:pt x="185368" y="84966"/>
                      <a:pt x="173705" y="64743"/>
                      <a:pt x="162383" y="57154"/>
                    </a:cubicBezTo>
                    <a:cubicBezTo>
                      <a:pt x="165951" y="36754"/>
                      <a:pt x="132495" y="1078"/>
                      <a:pt x="102132" y="15382"/>
                    </a:cubicBezTo>
                    <a:cubicBezTo>
                      <a:pt x="54870" y="-6819"/>
                      <a:pt x="18179" y="-3163"/>
                      <a:pt x="6305" y="14730"/>
                    </a:cubicBezTo>
                    <a:cubicBezTo>
                      <a:pt x="-5568" y="32623"/>
                      <a:pt x="1865" y="66388"/>
                      <a:pt x="7995" y="80139"/>
                    </a:cubicBezTo>
                    <a:cubicBezTo>
                      <a:pt x="462" y="92145"/>
                      <a:pt x="9431" y="111839"/>
                      <a:pt x="23270" y="116776"/>
                    </a:cubicBezTo>
                    <a:cubicBezTo>
                      <a:pt x="23270" y="116776"/>
                      <a:pt x="21128" y="90776"/>
                      <a:pt x="31587" y="84270"/>
                    </a:cubicBezTo>
                    <a:cubicBezTo>
                      <a:pt x="42047" y="77776"/>
                      <a:pt x="61133" y="92698"/>
                      <a:pt x="81964" y="801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47"/>
              <p:cNvSpPr/>
              <p:nvPr/>
            </p:nvSpPr>
            <p:spPr>
              <a:xfrm>
                <a:off x="4754094" y="2268513"/>
                <a:ext cx="53286" cy="364071"/>
              </a:xfrm>
              <a:custGeom>
                <a:avLst/>
                <a:gdLst/>
                <a:ahLst/>
                <a:cxnLst/>
                <a:rect l="l" t="t" r="r" b="b"/>
                <a:pathLst>
                  <a:path w="42886" h="293015" extrusionOk="0">
                    <a:moveTo>
                      <a:pt x="11277" y="0"/>
                    </a:moveTo>
                    <a:cubicBezTo>
                      <a:pt x="11277" y="0"/>
                      <a:pt x="40105" y="13608"/>
                      <a:pt x="41010" y="31280"/>
                    </a:cubicBezTo>
                    <a:cubicBezTo>
                      <a:pt x="41629" y="43363"/>
                      <a:pt x="18710" y="71230"/>
                      <a:pt x="18710" y="100356"/>
                    </a:cubicBezTo>
                    <a:cubicBezTo>
                      <a:pt x="18710" y="117697"/>
                      <a:pt x="43705" y="126997"/>
                      <a:pt x="42866" y="153428"/>
                    </a:cubicBezTo>
                    <a:cubicBezTo>
                      <a:pt x="41772" y="188043"/>
                      <a:pt x="0" y="293016"/>
                      <a:pt x="0" y="293016"/>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47"/>
              <p:cNvSpPr/>
              <p:nvPr/>
            </p:nvSpPr>
            <p:spPr>
              <a:xfrm>
                <a:off x="4859619" y="2367916"/>
                <a:ext cx="78053" cy="249424"/>
              </a:xfrm>
              <a:custGeom>
                <a:avLst/>
                <a:gdLst/>
                <a:ahLst/>
                <a:cxnLst/>
                <a:rect l="l" t="t" r="r" b="b"/>
                <a:pathLst>
                  <a:path w="62819" h="200744" extrusionOk="0">
                    <a:moveTo>
                      <a:pt x="238" y="0"/>
                    </a:moveTo>
                    <a:cubicBezTo>
                      <a:pt x="238" y="0"/>
                      <a:pt x="-5207" y="171785"/>
                      <a:pt x="36013" y="200745"/>
                    </a:cubicBezTo>
                    <a:cubicBezTo>
                      <a:pt x="44783" y="148347"/>
                      <a:pt x="59130" y="74886"/>
                      <a:pt x="62819" y="22830"/>
                    </a:cubicBezTo>
                    <a:lnTo>
                      <a:pt x="238" y="0"/>
                    </a:ln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47"/>
              <p:cNvSpPr/>
              <p:nvPr/>
            </p:nvSpPr>
            <p:spPr>
              <a:xfrm>
                <a:off x="4859929" y="2314432"/>
                <a:ext cx="209816" cy="575363"/>
              </a:xfrm>
              <a:custGeom>
                <a:avLst/>
                <a:gdLst/>
                <a:ahLst/>
                <a:cxnLst/>
                <a:rect l="l" t="t" r="r" b="b"/>
                <a:pathLst>
                  <a:path w="168866" h="463069" extrusionOk="0">
                    <a:moveTo>
                      <a:pt x="18930" y="2798"/>
                    </a:moveTo>
                    <a:cubicBezTo>
                      <a:pt x="58405" y="-11207"/>
                      <a:pt x="78397" y="28821"/>
                      <a:pt x="109378" y="90143"/>
                    </a:cubicBezTo>
                    <a:cubicBezTo>
                      <a:pt x="140349" y="151477"/>
                      <a:pt x="166989" y="201025"/>
                      <a:pt x="168845" y="240058"/>
                    </a:cubicBezTo>
                    <a:cubicBezTo>
                      <a:pt x="170701" y="279081"/>
                      <a:pt x="51148" y="463070"/>
                      <a:pt x="51148" y="463070"/>
                    </a:cubicBezTo>
                    <a:cubicBezTo>
                      <a:pt x="51148" y="463070"/>
                      <a:pt x="20796" y="456255"/>
                      <a:pt x="11507" y="432100"/>
                    </a:cubicBezTo>
                    <a:lnTo>
                      <a:pt x="90193" y="235110"/>
                    </a:lnTo>
                    <a:cubicBezTo>
                      <a:pt x="90193" y="235110"/>
                      <a:pt x="22044" y="109980"/>
                      <a:pt x="7796" y="78380"/>
                    </a:cubicBezTo>
                    <a:cubicBezTo>
                      <a:pt x="-6452" y="46791"/>
                      <a:pt x="-256" y="9624"/>
                      <a:pt x="18952" y="28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47"/>
              <p:cNvSpPr/>
              <p:nvPr/>
            </p:nvSpPr>
            <p:spPr>
              <a:xfrm>
                <a:off x="4505046" y="2354782"/>
                <a:ext cx="30274" cy="168249"/>
              </a:xfrm>
              <a:custGeom>
                <a:avLst/>
                <a:gdLst/>
                <a:ahLst/>
                <a:cxnLst/>
                <a:rect l="l" t="t" r="r" b="b"/>
                <a:pathLst>
                  <a:path w="24365" h="135412" extrusionOk="0">
                    <a:moveTo>
                      <a:pt x="0" y="0"/>
                    </a:moveTo>
                    <a:lnTo>
                      <a:pt x="24365" y="135413"/>
                    </a:lnTo>
                  </a:path>
                </a:pathLst>
              </a:custGeom>
              <a:solidFill>
                <a:schemeClr val="lt1"/>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47"/>
              <p:cNvSpPr/>
              <p:nvPr/>
            </p:nvSpPr>
            <p:spPr>
              <a:xfrm>
                <a:off x="4492077" y="2544540"/>
                <a:ext cx="10471" cy="57323"/>
              </a:xfrm>
              <a:custGeom>
                <a:avLst/>
                <a:gdLst/>
                <a:ahLst/>
                <a:cxnLst/>
                <a:rect l="l" t="t" r="r" b="b"/>
                <a:pathLst>
                  <a:path w="8427" h="46135" extrusionOk="0">
                    <a:moveTo>
                      <a:pt x="0" y="0"/>
                    </a:moveTo>
                    <a:cubicBezTo>
                      <a:pt x="0" y="0"/>
                      <a:pt x="6506" y="23736"/>
                      <a:pt x="8428" y="4613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47"/>
              <p:cNvSpPr/>
              <p:nvPr/>
            </p:nvSpPr>
            <p:spPr>
              <a:xfrm>
                <a:off x="4586203" y="2182882"/>
                <a:ext cx="29065" cy="12644"/>
              </a:xfrm>
              <a:custGeom>
                <a:avLst/>
                <a:gdLst/>
                <a:ahLst/>
                <a:cxnLst/>
                <a:rect l="l" t="t" r="r" b="b"/>
                <a:pathLst>
                  <a:path w="23392" h="10176" extrusionOk="0">
                    <a:moveTo>
                      <a:pt x="22565" y="3571"/>
                    </a:moveTo>
                    <a:cubicBezTo>
                      <a:pt x="16126" y="8055"/>
                      <a:pt x="7555" y="12617"/>
                      <a:pt x="353" y="8674"/>
                    </a:cubicBezTo>
                    <a:cubicBezTo>
                      <a:pt x="199" y="6995"/>
                      <a:pt x="77" y="5349"/>
                      <a:pt x="0" y="3792"/>
                    </a:cubicBezTo>
                    <a:cubicBezTo>
                      <a:pt x="6340" y="9911"/>
                      <a:pt x="14889" y="4377"/>
                      <a:pt x="20676" y="335"/>
                    </a:cubicBezTo>
                    <a:cubicBezTo>
                      <a:pt x="22653" y="-1046"/>
                      <a:pt x="24520" y="2201"/>
                      <a:pt x="22565" y="35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47"/>
              <p:cNvSpPr/>
              <p:nvPr/>
            </p:nvSpPr>
            <p:spPr>
              <a:xfrm>
                <a:off x="4602766" y="2153566"/>
                <a:ext cx="23543" cy="12416"/>
              </a:xfrm>
              <a:custGeom>
                <a:avLst/>
                <a:gdLst/>
                <a:ahLst/>
                <a:cxnLst/>
                <a:rect l="l" t="t" r="r" b="b"/>
                <a:pathLst>
                  <a:path w="18948" h="9993" extrusionOk="0">
                    <a:moveTo>
                      <a:pt x="18940" y="5786"/>
                    </a:moveTo>
                    <a:cubicBezTo>
                      <a:pt x="18708" y="8514"/>
                      <a:pt x="14290" y="10370"/>
                      <a:pt x="9066" y="9928"/>
                    </a:cubicBezTo>
                    <a:cubicBezTo>
                      <a:pt x="3841" y="9497"/>
                      <a:pt x="-212" y="6935"/>
                      <a:pt x="9" y="4207"/>
                    </a:cubicBezTo>
                    <a:cubicBezTo>
                      <a:pt x="229" y="1479"/>
                      <a:pt x="4659" y="-377"/>
                      <a:pt x="9883" y="65"/>
                    </a:cubicBezTo>
                    <a:cubicBezTo>
                      <a:pt x="15107" y="496"/>
                      <a:pt x="19161" y="3058"/>
                      <a:pt x="18940" y="57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47"/>
              <p:cNvSpPr/>
              <p:nvPr/>
            </p:nvSpPr>
            <p:spPr>
              <a:xfrm>
                <a:off x="4594073" y="2133169"/>
                <a:ext cx="8697" cy="11549"/>
              </a:xfrm>
              <a:custGeom>
                <a:avLst/>
                <a:gdLst/>
                <a:ahLst/>
                <a:cxnLst/>
                <a:rect l="l" t="t" r="r" b="b"/>
                <a:pathLst>
                  <a:path w="7000" h="9295" extrusionOk="0">
                    <a:moveTo>
                      <a:pt x="6980" y="4935"/>
                    </a:moveTo>
                    <a:cubicBezTo>
                      <a:pt x="6770" y="7497"/>
                      <a:pt x="5036" y="9441"/>
                      <a:pt x="3114" y="9287"/>
                    </a:cubicBezTo>
                    <a:cubicBezTo>
                      <a:pt x="1192" y="9132"/>
                      <a:pt x="-189" y="6923"/>
                      <a:pt x="21" y="4361"/>
                    </a:cubicBezTo>
                    <a:cubicBezTo>
                      <a:pt x="231" y="1798"/>
                      <a:pt x="1965" y="-146"/>
                      <a:pt x="3887" y="9"/>
                    </a:cubicBezTo>
                    <a:cubicBezTo>
                      <a:pt x="5809" y="174"/>
                      <a:pt x="7190" y="2372"/>
                      <a:pt x="6980" y="49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5" name="Picture 4">
            <a:extLst>
              <a:ext uri="{FF2B5EF4-FFF2-40B4-BE49-F238E27FC236}">
                <a16:creationId xmlns:a16="http://schemas.microsoft.com/office/drawing/2014/main" id="{67097747-DF3E-C3B2-2135-40470EA896AD}"/>
              </a:ext>
            </a:extLst>
          </p:cNvPr>
          <p:cNvPicPr>
            <a:picLocks noChangeAspect="1"/>
          </p:cNvPicPr>
          <p:nvPr/>
        </p:nvPicPr>
        <p:blipFill>
          <a:blip r:embed="rId3"/>
          <a:stretch>
            <a:fillRect/>
          </a:stretch>
        </p:blipFill>
        <p:spPr>
          <a:xfrm>
            <a:off x="707680" y="3547716"/>
            <a:ext cx="3267856" cy="977950"/>
          </a:xfrm>
          <a:prstGeom prst="rect">
            <a:avLst/>
          </a:prstGeom>
        </p:spPr>
      </p:pic>
    </p:spTree>
    <p:extLst>
      <p:ext uri="{BB962C8B-B14F-4D97-AF65-F5344CB8AC3E}">
        <p14:creationId xmlns:p14="http://schemas.microsoft.com/office/powerpoint/2010/main" val="6739463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487525" y="44293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ko" sz="3500" dirty="0"/>
              <a:t>THÀNH VIÊN NHÓM</a:t>
            </a:r>
            <a:endParaRPr sz="3500" dirty="0"/>
          </a:p>
        </p:txBody>
      </p:sp>
      <p:sp>
        <p:nvSpPr>
          <p:cNvPr id="619" name="Google Shape;619;p29"/>
          <p:cNvSpPr txBox="1"/>
          <p:nvPr/>
        </p:nvSpPr>
        <p:spPr>
          <a:xfrm>
            <a:off x="2159150" y="1551095"/>
            <a:ext cx="5832363" cy="2748145"/>
          </a:xfrm>
          <a:prstGeom prst="rect">
            <a:avLst/>
          </a:prstGeom>
          <a:noFill/>
          <a:ln>
            <a:noFill/>
          </a:ln>
        </p:spPr>
        <p:txBody>
          <a:bodyPr spcFirstLastPara="1" wrap="square" lIns="91425" tIns="91425" rIns="0" bIns="91425" anchor="t" anchorCtr="0">
            <a:noAutofit/>
          </a:bodyPr>
          <a:lstStyle/>
          <a:p>
            <a:pPr marL="0" marR="0">
              <a:lnSpc>
                <a:spcPct val="107000"/>
              </a:lnSpc>
              <a:spcBef>
                <a:spcPts val="300"/>
              </a:spcBef>
              <a:spcAft>
                <a:spcPts val="300"/>
              </a:spcAft>
            </a:pPr>
            <a:r>
              <a:rPr lang="en-US" sz="2500" dirty="0">
                <a:solidFill>
                  <a:schemeClr val="dk1"/>
                </a:solidFill>
                <a:latin typeface="Open Sans"/>
                <a:ea typeface="Open Sans"/>
                <a:cs typeface="Open Sans"/>
                <a:sym typeface="Open Sans"/>
              </a:rPr>
              <a:t>1. </a:t>
            </a:r>
            <a:r>
              <a:rPr lang="en-US" sz="2500" dirty="0" err="1">
                <a:solidFill>
                  <a:schemeClr val="dk1"/>
                </a:solidFill>
                <a:latin typeface="Open Sans"/>
                <a:ea typeface="Open Sans"/>
                <a:cs typeface="Open Sans"/>
                <a:sym typeface="Open Sans"/>
              </a:rPr>
              <a:t>Huỳnh</a:t>
            </a:r>
            <a:r>
              <a:rPr lang="en-US" sz="2500" dirty="0">
                <a:solidFill>
                  <a:schemeClr val="dk1"/>
                </a:solidFill>
                <a:latin typeface="Open Sans"/>
                <a:ea typeface="Open Sans"/>
                <a:cs typeface="Open Sans"/>
                <a:sym typeface="Open Sans"/>
              </a:rPr>
              <a:t> </a:t>
            </a:r>
            <a:r>
              <a:rPr lang="en-US" sz="2500" dirty="0" err="1">
                <a:solidFill>
                  <a:schemeClr val="dk1"/>
                </a:solidFill>
                <a:latin typeface="Open Sans"/>
                <a:ea typeface="Open Sans"/>
                <a:cs typeface="Open Sans"/>
                <a:sym typeface="Open Sans"/>
              </a:rPr>
              <a:t>Phúc</a:t>
            </a:r>
            <a:r>
              <a:rPr lang="en-US" sz="2500" dirty="0">
                <a:solidFill>
                  <a:schemeClr val="dk1"/>
                </a:solidFill>
                <a:latin typeface="Open Sans"/>
                <a:ea typeface="Open Sans"/>
                <a:cs typeface="Open Sans"/>
                <a:sym typeface="Open Sans"/>
              </a:rPr>
              <a:t> </a:t>
            </a:r>
            <a:r>
              <a:rPr lang="en-US" sz="2500" dirty="0" err="1">
                <a:solidFill>
                  <a:schemeClr val="dk1"/>
                </a:solidFill>
                <a:latin typeface="Open Sans"/>
                <a:ea typeface="Open Sans"/>
                <a:cs typeface="Open Sans"/>
                <a:sym typeface="Open Sans"/>
              </a:rPr>
              <a:t>Ấn</a:t>
            </a:r>
            <a:r>
              <a:rPr lang="en-US" sz="2500" dirty="0">
                <a:solidFill>
                  <a:schemeClr val="dk1"/>
                </a:solidFill>
                <a:latin typeface="Open Sans"/>
                <a:ea typeface="Open Sans"/>
                <a:cs typeface="Open Sans"/>
                <a:sym typeface="Open Sans"/>
              </a:rPr>
              <a:t> - 63131733</a:t>
            </a:r>
          </a:p>
          <a:p>
            <a:pPr marL="0" marR="0">
              <a:lnSpc>
                <a:spcPct val="107000"/>
              </a:lnSpc>
              <a:spcBef>
                <a:spcPts val="300"/>
              </a:spcBef>
              <a:spcAft>
                <a:spcPts val="300"/>
              </a:spcAft>
            </a:pPr>
            <a:r>
              <a:rPr lang="en-US" sz="2500" dirty="0">
                <a:solidFill>
                  <a:schemeClr val="dk1"/>
                </a:solidFill>
                <a:latin typeface="Open Sans"/>
                <a:ea typeface="Open Sans"/>
                <a:cs typeface="Open Sans"/>
                <a:sym typeface="Open Sans"/>
              </a:rPr>
              <a:t>2. </a:t>
            </a:r>
            <a:r>
              <a:rPr lang="en-US" sz="2500" dirty="0" err="1">
                <a:solidFill>
                  <a:schemeClr val="dk1"/>
                </a:solidFill>
                <a:latin typeface="Open Sans"/>
                <a:ea typeface="Open Sans"/>
                <a:cs typeface="Open Sans"/>
                <a:sym typeface="Open Sans"/>
              </a:rPr>
              <a:t>Nguyễn</a:t>
            </a:r>
            <a:r>
              <a:rPr lang="en-US" sz="2500" dirty="0">
                <a:solidFill>
                  <a:schemeClr val="dk1"/>
                </a:solidFill>
                <a:latin typeface="Open Sans"/>
                <a:ea typeface="Open Sans"/>
                <a:cs typeface="Open Sans"/>
                <a:sym typeface="Open Sans"/>
              </a:rPr>
              <a:t> </a:t>
            </a:r>
            <a:r>
              <a:rPr lang="en-US" sz="2500" dirty="0" err="1">
                <a:solidFill>
                  <a:schemeClr val="dk1"/>
                </a:solidFill>
                <a:latin typeface="Open Sans"/>
                <a:ea typeface="Open Sans"/>
                <a:cs typeface="Open Sans"/>
                <a:sym typeface="Open Sans"/>
              </a:rPr>
              <a:t>Thị</a:t>
            </a:r>
            <a:r>
              <a:rPr lang="en-US" sz="2500" dirty="0">
                <a:solidFill>
                  <a:schemeClr val="dk1"/>
                </a:solidFill>
                <a:latin typeface="Open Sans"/>
                <a:ea typeface="Open Sans"/>
                <a:cs typeface="Open Sans"/>
                <a:sym typeface="Open Sans"/>
              </a:rPr>
              <a:t> </a:t>
            </a:r>
            <a:r>
              <a:rPr lang="en-US" sz="2500" dirty="0" err="1">
                <a:solidFill>
                  <a:schemeClr val="dk1"/>
                </a:solidFill>
                <a:latin typeface="Open Sans"/>
                <a:ea typeface="Open Sans"/>
                <a:cs typeface="Open Sans"/>
                <a:sym typeface="Open Sans"/>
              </a:rPr>
              <a:t>Thùy</a:t>
            </a:r>
            <a:r>
              <a:rPr lang="en-US" sz="2500" dirty="0">
                <a:solidFill>
                  <a:schemeClr val="dk1"/>
                </a:solidFill>
                <a:latin typeface="Open Sans"/>
                <a:ea typeface="Open Sans"/>
                <a:cs typeface="Open Sans"/>
                <a:sym typeface="Open Sans"/>
              </a:rPr>
              <a:t> Trinh- 63131578</a:t>
            </a:r>
          </a:p>
          <a:p>
            <a:pPr marL="0" marR="0">
              <a:lnSpc>
                <a:spcPct val="107000"/>
              </a:lnSpc>
              <a:spcBef>
                <a:spcPts val="300"/>
              </a:spcBef>
              <a:spcAft>
                <a:spcPts val="300"/>
              </a:spcAft>
            </a:pPr>
            <a:r>
              <a:rPr lang="en-US" sz="2500" dirty="0">
                <a:solidFill>
                  <a:schemeClr val="dk1"/>
                </a:solidFill>
                <a:latin typeface="Open Sans"/>
                <a:ea typeface="Open Sans"/>
                <a:cs typeface="Open Sans"/>
                <a:sym typeface="Open Sans"/>
              </a:rPr>
              <a:t>3. </a:t>
            </a:r>
            <a:r>
              <a:rPr lang="en-US" sz="2500" dirty="0" err="1">
                <a:solidFill>
                  <a:schemeClr val="dk1"/>
                </a:solidFill>
                <a:latin typeface="Open Sans"/>
                <a:ea typeface="Open Sans"/>
                <a:cs typeface="Open Sans"/>
                <a:sym typeface="Open Sans"/>
              </a:rPr>
              <a:t>Nguyễn</a:t>
            </a:r>
            <a:r>
              <a:rPr lang="en-US" sz="2500" dirty="0">
                <a:solidFill>
                  <a:schemeClr val="dk1"/>
                </a:solidFill>
                <a:latin typeface="Open Sans"/>
                <a:ea typeface="Open Sans"/>
                <a:cs typeface="Open Sans"/>
                <a:sym typeface="Open Sans"/>
              </a:rPr>
              <a:t> Anh Dũng- 63130242</a:t>
            </a:r>
          </a:p>
          <a:p>
            <a:pPr marL="0" marR="0">
              <a:lnSpc>
                <a:spcPct val="107000"/>
              </a:lnSpc>
              <a:spcBef>
                <a:spcPts val="300"/>
              </a:spcBef>
              <a:spcAft>
                <a:spcPts val="300"/>
              </a:spcAft>
            </a:pPr>
            <a:r>
              <a:rPr lang="en-US" sz="2500" dirty="0">
                <a:solidFill>
                  <a:schemeClr val="dk1"/>
                </a:solidFill>
                <a:latin typeface="Open Sans"/>
                <a:ea typeface="Open Sans"/>
                <a:cs typeface="Open Sans"/>
                <a:sym typeface="Open Sans"/>
              </a:rPr>
              <a:t>4. </a:t>
            </a:r>
            <a:r>
              <a:rPr lang="en-US" sz="2500" dirty="0" err="1">
                <a:solidFill>
                  <a:schemeClr val="dk1"/>
                </a:solidFill>
                <a:latin typeface="Open Sans"/>
                <a:ea typeface="Open Sans"/>
                <a:cs typeface="Open Sans"/>
                <a:sym typeface="Open Sans"/>
              </a:rPr>
              <a:t>Đỗ</a:t>
            </a:r>
            <a:r>
              <a:rPr lang="en-US" sz="2500" dirty="0">
                <a:solidFill>
                  <a:schemeClr val="dk1"/>
                </a:solidFill>
                <a:latin typeface="Open Sans"/>
                <a:ea typeface="Open Sans"/>
                <a:cs typeface="Open Sans"/>
                <a:sym typeface="Open Sans"/>
              </a:rPr>
              <a:t> Minh </a:t>
            </a:r>
            <a:r>
              <a:rPr lang="en-US" sz="2500" dirty="0" err="1">
                <a:solidFill>
                  <a:schemeClr val="dk1"/>
                </a:solidFill>
                <a:latin typeface="Open Sans"/>
                <a:ea typeface="Open Sans"/>
                <a:cs typeface="Open Sans"/>
                <a:sym typeface="Open Sans"/>
              </a:rPr>
              <a:t>Hiếu</a:t>
            </a:r>
            <a:r>
              <a:rPr lang="en-US" sz="2500" dirty="0">
                <a:solidFill>
                  <a:schemeClr val="dk1"/>
                </a:solidFill>
                <a:latin typeface="Open Sans"/>
                <a:ea typeface="Open Sans"/>
                <a:cs typeface="Open Sans"/>
                <a:sym typeface="Open Sans"/>
              </a:rPr>
              <a:t> - 63134007</a:t>
            </a:r>
          </a:p>
        </p:txBody>
      </p:sp>
      <p:grpSp>
        <p:nvGrpSpPr>
          <p:cNvPr id="622" name="Google Shape;622;p29"/>
          <p:cNvGrpSpPr/>
          <p:nvPr/>
        </p:nvGrpSpPr>
        <p:grpSpPr>
          <a:xfrm>
            <a:off x="7553035" y="1284100"/>
            <a:ext cx="449203" cy="381968"/>
            <a:chOff x="3942183" y="1225019"/>
            <a:chExt cx="435950" cy="370699"/>
          </a:xfrm>
        </p:grpSpPr>
        <p:sp>
          <p:nvSpPr>
            <p:cNvPr id="623" name="Google Shape;623;p29"/>
            <p:cNvSpPr/>
            <p:nvPr/>
          </p:nvSpPr>
          <p:spPr>
            <a:xfrm>
              <a:off x="3952603" y="1237926"/>
              <a:ext cx="425530" cy="357792"/>
            </a:xfrm>
            <a:custGeom>
              <a:avLst/>
              <a:gdLst/>
              <a:ahLst/>
              <a:cxnLst/>
              <a:rect l="l" t="t" r="r" b="b"/>
              <a:pathLst>
                <a:path w="375744" h="315931" extrusionOk="0">
                  <a:moveTo>
                    <a:pt x="369067" y="0"/>
                  </a:moveTo>
                  <a:lnTo>
                    <a:pt x="6689" y="0"/>
                  </a:lnTo>
                  <a:cubicBezTo>
                    <a:pt x="2991" y="0"/>
                    <a:pt x="0" y="2991"/>
                    <a:pt x="0" y="6688"/>
                  </a:cubicBezTo>
                  <a:lnTo>
                    <a:pt x="0" y="213636"/>
                  </a:lnTo>
                  <a:cubicBezTo>
                    <a:pt x="0" y="217333"/>
                    <a:pt x="2991" y="220324"/>
                    <a:pt x="6689" y="220324"/>
                  </a:cubicBezTo>
                  <a:lnTo>
                    <a:pt x="89809" y="220324"/>
                  </a:lnTo>
                  <a:cubicBezTo>
                    <a:pt x="88657" y="248731"/>
                    <a:pt x="76019" y="304587"/>
                    <a:pt x="9343" y="309165"/>
                  </a:cubicBezTo>
                  <a:cubicBezTo>
                    <a:pt x="9343" y="309165"/>
                    <a:pt x="140304" y="352395"/>
                    <a:pt x="155214" y="220324"/>
                  </a:cubicBezTo>
                  <a:lnTo>
                    <a:pt x="369056" y="220324"/>
                  </a:lnTo>
                  <a:cubicBezTo>
                    <a:pt x="372753" y="220324"/>
                    <a:pt x="375744" y="217333"/>
                    <a:pt x="375744" y="213636"/>
                  </a:cubicBezTo>
                  <a:lnTo>
                    <a:pt x="375744" y="6688"/>
                  </a:lnTo>
                  <a:cubicBezTo>
                    <a:pt x="375744" y="2991"/>
                    <a:pt x="372753" y="0"/>
                    <a:pt x="369056" y="0"/>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29"/>
            <p:cNvSpPr/>
            <p:nvPr/>
          </p:nvSpPr>
          <p:spPr>
            <a:xfrm>
              <a:off x="3942183" y="1225019"/>
              <a:ext cx="425541" cy="363049"/>
            </a:xfrm>
            <a:custGeom>
              <a:avLst/>
              <a:gdLst/>
              <a:ahLst/>
              <a:cxnLst/>
              <a:rect l="l" t="t" r="r" b="b"/>
              <a:pathLst>
                <a:path w="375754" h="320573" extrusionOk="0">
                  <a:moveTo>
                    <a:pt x="369067" y="0"/>
                  </a:moveTo>
                  <a:lnTo>
                    <a:pt x="6689" y="0"/>
                  </a:lnTo>
                  <a:cubicBezTo>
                    <a:pt x="2991" y="0"/>
                    <a:pt x="0" y="2991"/>
                    <a:pt x="0" y="6688"/>
                  </a:cubicBezTo>
                  <a:lnTo>
                    <a:pt x="0" y="213636"/>
                  </a:lnTo>
                  <a:cubicBezTo>
                    <a:pt x="0" y="217333"/>
                    <a:pt x="2991" y="220324"/>
                    <a:pt x="6689" y="220324"/>
                  </a:cubicBezTo>
                  <a:lnTo>
                    <a:pt x="89809" y="220324"/>
                  </a:lnTo>
                  <a:cubicBezTo>
                    <a:pt x="88657" y="248731"/>
                    <a:pt x="78542" y="311395"/>
                    <a:pt x="11876" y="315973"/>
                  </a:cubicBezTo>
                  <a:cubicBezTo>
                    <a:pt x="11876" y="315973"/>
                    <a:pt x="140303" y="352384"/>
                    <a:pt x="155225" y="220324"/>
                  </a:cubicBezTo>
                  <a:lnTo>
                    <a:pt x="369067" y="220324"/>
                  </a:lnTo>
                  <a:cubicBezTo>
                    <a:pt x="372764" y="220324"/>
                    <a:pt x="375755" y="217333"/>
                    <a:pt x="375755" y="213636"/>
                  </a:cubicBezTo>
                  <a:lnTo>
                    <a:pt x="375755" y="6688"/>
                  </a:lnTo>
                  <a:cubicBezTo>
                    <a:pt x="375755" y="2991"/>
                    <a:pt x="372764" y="0"/>
                    <a:pt x="369067"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29"/>
            <p:cNvSpPr/>
            <p:nvPr/>
          </p:nvSpPr>
          <p:spPr>
            <a:xfrm>
              <a:off x="4015314" y="1331467"/>
              <a:ext cx="33402" cy="33402"/>
            </a:xfrm>
            <a:custGeom>
              <a:avLst/>
              <a:gdLst/>
              <a:ahLst/>
              <a:cxnLst/>
              <a:rect l="l" t="t" r="r" b="b"/>
              <a:pathLst>
                <a:path w="29494" h="29494" extrusionOk="0">
                  <a:moveTo>
                    <a:pt x="29494" y="14747"/>
                  </a:moveTo>
                  <a:cubicBezTo>
                    <a:pt x="29494" y="22893"/>
                    <a:pt x="22892" y="29494"/>
                    <a:pt x="14747" y="29494"/>
                  </a:cubicBezTo>
                  <a:cubicBezTo>
                    <a:pt x="6601" y="29494"/>
                    <a:pt x="0" y="22893"/>
                    <a:pt x="0" y="14747"/>
                  </a:cubicBezTo>
                  <a:cubicBezTo>
                    <a:pt x="0" y="6601"/>
                    <a:pt x="6601" y="0"/>
                    <a:pt x="14747" y="0"/>
                  </a:cubicBezTo>
                  <a:cubicBezTo>
                    <a:pt x="22892" y="0"/>
                    <a:pt x="29494" y="6601"/>
                    <a:pt x="29494" y="147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29"/>
            <p:cNvSpPr/>
            <p:nvPr/>
          </p:nvSpPr>
          <p:spPr>
            <a:xfrm>
              <a:off x="4097143" y="1331467"/>
              <a:ext cx="33402" cy="33402"/>
            </a:xfrm>
            <a:custGeom>
              <a:avLst/>
              <a:gdLst/>
              <a:ahLst/>
              <a:cxnLst/>
              <a:rect l="l" t="t" r="r" b="b"/>
              <a:pathLst>
                <a:path w="29494" h="29494" extrusionOk="0">
                  <a:moveTo>
                    <a:pt x="29494" y="14747"/>
                  </a:moveTo>
                  <a:cubicBezTo>
                    <a:pt x="29494" y="22893"/>
                    <a:pt x="22892" y="29494"/>
                    <a:pt x="14747" y="29494"/>
                  </a:cubicBezTo>
                  <a:cubicBezTo>
                    <a:pt x="6602" y="29494"/>
                    <a:pt x="0" y="22893"/>
                    <a:pt x="0" y="14747"/>
                  </a:cubicBezTo>
                  <a:cubicBezTo>
                    <a:pt x="0" y="6601"/>
                    <a:pt x="6602" y="0"/>
                    <a:pt x="14747" y="0"/>
                  </a:cubicBezTo>
                  <a:cubicBezTo>
                    <a:pt x="22892" y="0"/>
                    <a:pt x="29494" y="6601"/>
                    <a:pt x="29494" y="147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29"/>
            <p:cNvSpPr/>
            <p:nvPr/>
          </p:nvSpPr>
          <p:spPr>
            <a:xfrm>
              <a:off x="4178970" y="1331467"/>
              <a:ext cx="33402" cy="33402"/>
            </a:xfrm>
            <a:custGeom>
              <a:avLst/>
              <a:gdLst/>
              <a:ahLst/>
              <a:cxnLst/>
              <a:rect l="l" t="t" r="r" b="b"/>
              <a:pathLst>
                <a:path w="29494" h="29494" extrusionOk="0">
                  <a:moveTo>
                    <a:pt x="29494" y="14747"/>
                  </a:moveTo>
                  <a:cubicBezTo>
                    <a:pt x="29494" y="22893"/>
                    <a:pt x="22892" y="29494"/>
                    <a:pt x="14748" y="29494"/>
                  </a:cubicBezTo>
                  <a:cubicBezTo>
                    <a:pt x="6602" y="29494"/>
                    <a:pt x="0" y="22893"/>
                    <a:pt x="0" y="14747"/>
                  </a:cubicBezTo>
                  <a:cubicBezTo>
                    <a:pt x="0" y="6601"/>
                    <a:pt x="6602" y="0"/>
                    <a:pt x="14748" y="0"/>
                  </a:cubicBezTo>
                  <a:cubicBezTo>
                    <a:pt x="22892" y="0"/>
                    <a:pt x="29494" y="6601"/>
                    <a:pt x="29494" y="147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29"/>
            <p:cNvSpPr/>
            <p:nvPr/>
          </p:nvSpPr>
          <p:spPr>
            <a:xfrm>
              <a:off x="4260799" y="1331467"/>
              <a:ext cx="33402" cy="33402"/>
            </a:xfrm>
            <a:custGeom>
              <a:avLst/>
              <a:gdLst/>
              <a:ahLst/>
              <a:cxnLst/>
              <a:rect l="l" t="t" r="r" b="b"/>
              <a:pathLst>
                <a:path w="29494" h="29494" extrusionOk="0">
                  <a:moveTo>
                    <a:pt x="29494" y="14747"/>
                  </a:moveTo>
                  <a:cubicBezTo>
                    <a:pt x="29494" y="22893"/>
                    <a:pt x="22894" y="29494"/>
                    <a:pt x="14748" y="29494"/>
                  </a:cubicBezTo>
                  <a:cubicBezTo>
                    <a:pt x="6602" y="29494"/>
                    <a:pt x="0" y="22893"/>
                    <a:pt x="0" y="14747"/>
                  </a:cubicBezTo>
                  <a:cubicBezTo>
                    <a:pt x="0" y="6601"/>
                    <a:pt x="6602" y="0"/>
                    <a:pt x="14748" y="0"/>
                  </a:cubicBezTo>
                  <a:cubicBezTo>
                    <a:pt x="22894" y="0"/>
                    <a:pt x="29494" y="6601"/>
                    <a:pt x="29494" y="147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47"/>
          <p:cNvSpPr txBox="1">
            <a:spLocks noGrp="1"/>
          </p:cNvSpPr>
          <p:nvPr>
            <p:ph type="subTitle" idx="1"/>
          </p:nvPr>
        </p:nvSpPr>
        <p:spPr>
          <a:xfrm>
            <a:off x="1015920" y="1019846"/>
            <a:ext cx="3465900" cy="11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GIỚI THIỆU ADRUINO:</a:t>
            </a:r>
          </a:p>
          <a:p>
            <a:pPr marL="0" lvl="0" indent="0" algn="l" rtl="0">
              <a:spcBef>
                <a:spcPts val="0"/>
              </a:spcBef>
              <a:spcAft>
                <a:spcPts val="0"/>
              </a:spcAft>
              <a:buNone/>
            </a:pPr>
            <a:endParaRPr lang="en-US" b="1" dirty="0"/>
          </a:p>
        </p:txBody>
      </p:sp>
      <p:sp>
        <p:nvSpPr>
          <p:cNvPr id="1324" name="Google Shape;1324;p47"/>
          <p:cNvSpPr txBox="1">
            <a:spLocks noGrp="1"/>
          </p:cNvSpPr>
          <p:nvPr>
            <p:ph type="ctrTitle"/>
          </p:nvPr>
        </p:nvSpPr>
        <p:spPr>
          <a:xfrm>
            <a:off x="887030" y="140976"/>
            <a:ext cx="7702856" cy="75359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 sz="4000" dirty="0">
                <a:latin typeface="Times New Roman" panose="02020603050405020304" pitchFamily="18" charset="0"/>
                <a:cs typeface="Times New Roman" panose="02020603050405020304" pitchFamily="18" charset="0"/>
              </a:rPr>
              <a:t>05.</a:t>
            </a:r>
            <a:r>
              <a:rPr lang="vi-VN" altLang="ko" sz="4000" dirty="0">
                <a:latin typeface="Times New Roman" panose="02020603050405020304" pitchFamily="18" charset="0"/>
                <a:cs typeface="Times New Roman" panose="02020603050405020304" pitchFamily="18" charset="0"/>
              </a:rPr>
              <a:t>Chương trình adruino</a:t>
            </a:r>
            <a:endParaRPr lang="vi-VN" sz="4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F134004-D24D-401B-A277-9643C34057C0}"/>
              </a:ext>
            </a:extLst>
          </p:cNvPr>
          <p:cNvPicPr>
            <a:picLocks noChangeAspect="1"/>
          </p:cNvPicPr>
          <p:nvPr/>
        </p:nvPicPr>
        <p:blipFill>
          <a:blip r:embed="rId3"/>
          <a:stretch>
            <a:fillRect/>
          </a:stretch>
        </p:blipFill>
        <p:spPr>
          <a:xfrm>
            <a:off x="715154" y="3485722"/>
            <a:ext cx="3267856" cy="977950"/>
          </a:xfrm>
          <a:prstGeom prst="rect">
            <a:avLst/>
          </a:prstGeom>
        </p:spPr>
      </p:pic>
      <p:pic>
        <p:nvPicPr>
          <p:cNvPr id="8" name="Picture 7">
            <a:extLst>
              <a:ext uri="{FF2B5EF4-FFF2-40B4-BE49-F238E27FC236}">
                <a16:creationId xmlns:a16="http://schemas.microsoft.com/office/drawing/2014/main" id="{B0570067-C5FA-925F-11AA-5CE0968B2B0D}"/>
              </a:ext>
            </a:extLst>
          </p:cNvPr>
          <p:cNvPicPr>
            <a:picLocks noChangeAspect="1"/>
          </p:cNvPicPr>
          <p:nvPr/>
        </p:nvPicPr>
        <p:blipFill>
          <a:blip r:embed="rId4"/>
          <a:stretch>
            <a:fillRect/>
          </a:stretch>
        </p:blipFill>
        <p:spPr>
          <a:xfrm>
            <a:off x="970089" y="1477179"/>
            <a:ext cx="7023461" cy="1676486"/>
          </a:xfrm>
          <a:prstGeom prst="rect">
            <a:avLst/>
          </a:prstGeom>
        </p:spPr>
      </p:pic>
      <p:pic>
        <p:nvPicPr>
          <p:cNvPr id="10" name="Picture 9">
            <a:extLst>
              <a:ext uri="{FF2B5EF4-FFF2-40B4-BE49-F238E27FC236}">
                <a16:creationId xmlns:a16="http://schemas.microsoft.com/office/drawing/2014/main" id="{7AE6F9C5-4C68-070C-C95B-2B5804648E09}"/>
              </a:ext>
            </a:extLst>
          </p:cNvPr>
          <p:cNvPicPr>
            <a:picLocks noChangeAspect="1"/>
          </p:cNvPicPr>
          <p:nvPr/>
        </p:nvPicPr>
        <p:blipFill>
          <a:blip r:embed="rId5"/>
          <a:stretch>
            <a:fillRect/>
          </a:stretch>
        </p:blipFill>
        <p:spPr>
          <a:xfrm>
            <a:off x="3249001" y="3168205"/>
            <a:ext cx="2477623" cy="1489036"/>
          </a:xfrm>
          <a:prstGeom prst="rect">
            <a:avLst/>
          </a:prstGeom>
        </p:spPr>
      </p:pic>
    </p:spTree>
    <p:extLst>
      <p:ext uri="{BB962C8B-B14F-4D97-AF65-F5344CB8AC3E}">
        <p14:creationId xmlns:p14="http://schemas.microsoft.com/office/powerpoint/2010/main" val="23797707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47"/>
          <p:cNvSpPr txBox="1">
            <a:spLocks noGrp="1"/>
          </p:cNvSpPr>
          <p:nvPr>
            <p:ph type="subTitle" idx="1"/>
          </p:nvPr>
        </p:nvSpPr>
        <p:spPr>
          <a:xfrm>
            <a:off x="1527364" y="1072628"/>
            <a:ext cx="3465900" cy="11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CÁCH THỰC HIỆN</a:t>
            </a:r>
            <a:endParaRPr b="1" dirty="0"/>
          </a:p>
        </p:txBody>
      </p:sp>
      <p:sp>
        <p:nvSpPr>
          <p:cNvPr id="1324" name="Google Shape;1324;p47"/>
          <p:cNvSpPr txBox="1">
            <a:spLocks noGrp="1"/>
          </p:cNvSpPr>
          <p:nvPr>
            <p:ph type="ctrTitle"/>
          </p:nvPr>
        </p:nvSpPr>
        <p:spPr>
          <a:xfrm>
            <a:off x="887030" y="140976"/>
            <a:ext cx="7702856" cy="75359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 sz="4000" dirty="0">
                <a:latin typeface="Times New Roman" panose="02020603050405020304" pitchFamily="18" charset="0"/>
                <a:cs typeface="Times New Roman" panose="02020603050405020304" pitchFamily="18" charset="0"/>
              </a:rPr>
              <a:t>05.</a:t>
            </a:r>
            <a:r>
              <a:rPr lang="vi-VN" altLang="ko" sz="4000" dirty="0">
                <a:latin typeface="Times New Roman" panose="02020603050405020304" pitchFamily="18" charset="0"/>
                <a:cs typeface="Times New Roman" panose="02020603050405020304" pitchFamily="18" charset="0"/>
              </a:rPr>
              <a:t>Chương trình adruino</a:t>
            </a:r>
            <a:endParaRPr lang="vi-VN" sz="4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98BA83A-7817-CBDC-E51A-93C42F9EC7DC}"/>
              </a:ext>
            </a:extLst>
          </p:cNvPr>
          <p:cNvPicPr>
            <a:picLocks noChangeAspect="1"/>
          </p:cNvPicPr>
          <p:nvPr/>
        </p:nvPicPr>
        <p:blipFill>
          <a:blip r:embed="rId3"/>
          <a:stretch>
            <a:fillRect/>
          </a:stretch>
        </p:blipFill>
        <p:spPr>
          <a:xfrm>
            <a:off x="4066171" y="863298"/>
            <a:ext cx="4430371" cy="3668733"/>
          </a:xfrm>
          <a:prstGeom prst="rect">
            <a:avLst/>
          </a:prstGeom>
        </p:spPr>
      </p:pic>
      <p:pic>
        <p:nvPicPr>
          <p:cNvPr id="4" name="Picture 3">
            <a:extLst>
              <a:ext uri="{FF2B5EF4-FFF2-40B4-BE49-F238E27FC236}">
                <a16:creationId xmlns:a16="http://schemas.microsoft.com/office/drawing/2014/main" id="{5F134004-D24D-401B-A277-9643C34057C0}"/>
              </a:ext>
            </a:extLst>
          </p:cNvPr>
          <p:cNvPicPr>
            <a:picLocks noChangeAspect="1"/>
          </p:cNvPicPr>
          <p:nvPr/>
        </p:nvPicPr>
        <p:blipFill>
          <a:blip r:embed="rId4"/>
          <a:stretch>
            <a:fillRect/>
          </a:stretch>
        </p:blipFill>
        <p:spPr>
          <a:xfrm>
            <a:off x="715154" y="3485722"/>
            <a:ext cx="3267856" cy="977950"/>
          </a:xfrm>
          <a:prstGeom prst="rect">
            <a:avLst/>
          </a:prstGeom>
        </p:spPr>
      </p:pic>
      <p:pic>
        <p:nvPicPr>
          <p:cNvPr id="6" name="Picture 5">
            <a:extLst>
              <a:ext uri="{FF2B5EF4-FFF2-40B4-BE49-F238E27FC236}">
                <a16:creationId xmlns:a16="http://schemas.microsoft.com/office/drawing/2014/main" id="{91F64436-148D-7FC9-7936-4E1437948096}"/>
              </a:ext>
            </a:extLst>
          </p:cNvPr>
          <p:cNvPicPr>
            <a:picLocks noChangeAspect="1"/>
          </p:cNvPicPr>
          <p:nvPr/>
        </p:nvPicPr>
        <p:blipFill>
          <a:blip r:embed="rId5"/>
          <a:stretch>
            <a:fillRect/>
          </a:stretch>
        </p:blipFill>
        <p:spPr>
          <a:xfrm>
            <a:off x="544281" y="1579104"/>
            <a:ext cx="2632872" cy="2152347"/>
          </a:xfrm>
          <a:prstGeom prst="rect">
            <a:avLst/>
          </a:prstGeom>
        </p:spPr>
      </p:pic>
    </p:spTree>
    <p:extLst>
      <p:ext uri="{BB962C8B-B14F-4D97-AF65-F5344CB8AC3E}">
        <p14:creationId xmlns:p14="http://schemas.microsoft.com/office/powerpoint/2010/main" val="22569860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4" name="Google Shape;1324;p47"/>
          <p:cNvSpPr txBox="1">
            <a:spLocks noGrp="1"/>
          </p:cNvSpPr>
          <p:nvPr>
            <p:ph type="ctrTitle"/>
          </p:nvPr>
        </p:nvSpPr>
        <p:spPr>
          <a:xfrm>
            <a:off x="887030" y="140976"/>
            <a:ext cx="7702856" cy="75359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 sz="4000" dirty="0">
                <a:latin typeface="Times New Roman" panose="02020603050405020304" pitchFamily="18" charset="0"/>
                <a:cs typeface="Times New Roman" panose="02020603050405020304" pitchFamily="18" charset="0"/>
              </a:rPr>
              <a:t>05.Code demo:</a:t>
            </a:r>
            <a:endParaRPr lang="vi-VN" sz="4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F134004-D24D-401B-A277-9643C34057C0}"/>
              </a:ext>
            </a:extLst>
          </p:cNvPr>
          <p:cNvPicPr>
            <a:picLocks noChangeAspect="1"/>
          </p:cNvPicPr>
          <p:nvPr/>
        </p:nvPicPr>
        <p:blipFill>
          <a:blip r:embed="rId3"/>
          <a:stretch>
            <a:fillRect/>
          </a:stretch>
        </p:blipFill>
        <p:spPr>
          <a:xfrm>
            <a:off x="715154" y="3485722"/>
            <a:ext cx="3267856" cy="977950"/>
          </a:xfrm>
          <a:prstGeom prst="rect">
            <a:avLst/>
          </a:prstGeom>
        </p:spPr>
      </p:pic>
    </p:spTree>
    <p:extLst>
      <p:ext uri="{BB962C8B-B14F-4D97-AF65-F5344CB8AC3E}">
        <p14:creationId xmlns:p14="http://schemas.microsoft.com/office/powerpoint/2010/main" val="13676460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48"/>
          <p:cNvSpPr txBox="1">
            <a:spLocks noGrp="1"/>
          </p:cNvSpPr>
          <p:nvPr>
            <p:ph type="title"/>
          </p:nvPr>
        </p:nvSpPr>
        <p:spPr>
          <a:xfrm>
            <a:off x="1076930" y="1563220"/>
            <a:ext cx="3653400" cy="25061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 sz="5000" dirty="0">
                <a:latin typeface="Times New Roman" panose="02020603050405020304" pitchFamily="18" charset="0"/>
                <a:cs typeface="Times New Roman" panose="02020603050405020304" pitchFamily="18" charset="0"/>
              </a:rPr>
              <a:t>06.</a:t>
            </a:r>
            <a:br>
              <a:rPr lang="en-US" altLang="ko" sz="5000" dirty="0"/>
            </a:br>
            <a:r>
              <a:rPr lang="en-US" altLang="ko" sz="5000" dirty="0" err="1"/>
              <a:t>Kết</a:t>
            </a:r>
            <a:r>
              <a:rPr lang="en-US" altLang="ko" sz="5000" dirty="0"/>
              <a:t> </a:t>
            </a:r>
            <a:r>
              <a:rPr lang="en-US" altLang="ko" sz="5000" dirty="0" err="1"/>
              <a:t>luận</a:t>
            </a:r>
            <a:r>
              <a:rPr lang="en-US" altLang="ko" sz="5000" dirty="0"/>
              <a:t> </a:t>
            </a:r>
            <a:endParaRPr sz="5000" dirty="0"/>
          </a:p>
        </p:txBody>
      </p:sp>
      <p:sp>
        <p:nvSpPr>
          <p:cNvPr id="1538" name="Google Shape;1538;p48"/>
          <p:cNvSpPr/>
          <p:nvPr/>
        </p:nvSpPr>
        <p:spPr>
          <a:xfrm>
            <a:off x="4524550" y="1071200"/>
            <a:ext cx="4619453" cy="2998166"/>
          </a:xfrm>
          <a:custGeom>
            <a:avLst/>
            <a:gdLst/>
            <a:ahLst/>
            <a:cxnLst/>
            <a:rect l="l" t="t" r="r" b="b"/>
            <a:pathLst>
              <a:path w="3841541" h="2584626" extrusionOk="0">
                <a:moveTo>
                  <a:pt x="3841541" y="0"/>
                </a:moveTo>
                <a:lnTo>
                  <a:pt x="3841541" y="2584626"/>
                </a:lnTo>
                <a:lnTo>
                  <a:pt x="244911" y="2584626"/>
                </a:lnTo>
                <a:cubicBezTo>
                  <a:pt x="128731" y="2584626"/>
                  <a:pt x="35269" y="2504901"/>
                  <a:pt x="8043" y="2401963"/>
                </a:cubicBezTo>
                <a:cubicBezTo>
                  <a:pt x="-2292" y="2363072"/>
                  <a:pt x="-3022" y="2320896"/>
                  <a:pt x="7925" y="2278367"/>
                </a:cubicBezTo>
                <a:lnTo>
                  <a:pt x="111593" y="1877916"/>
                </a:lnTo>
                <a:lnTo>
                  <a:pt x="180383" y="1612374"/>
                </a:lnTo>
                <a:lnTo>
                  <a:pt x="185244" y="1593658"/>
                </a:lnTo>
                <a:lnTo>
                  <a:pt x="206385" y="1511990"/>
                </a:lnTo>
                <a:lnTo>
                  <a:pt x="231787" y="1413796"/>
                </a:lnTo>
                <a:lnTo>
                  <a:pt x="243581" y="1368101"/>
                </a:lnTo>
                <a:lnTo>
                  <a:pt x="255364" y="1322406"/>
                </a:lnTo>
                <a:lnTo>
                  <a:pt x="265087" y="1285092"/>
                </a:lnTo>
                <a:lnTo>
                  <a:pt x="278329" y="1233805"/>
                </a:lnTo>
                <a:lnTo>
                  <a:pt x="287440" y="1198680"/>
                </a:lnTo>
                <a:lnTo>
                  <a:pt x="294491" y="1171454"/>
                </a:lnTo>
                <a:lnTo>
                  <a:pt x="298623" y="1155410"/>
                </a:lnTo>
                <a:lnTo>
                  <a:pt x="306274" y="1125994"/>
                </a:lnTo>
                <a:lnTo>
                  <a:pt x="313325" y="1098532"/>
                </a:lnTo>
                <a:lnTo>
                  <a:pt x="318551" y="1078357"/>
                </a:lnTo>
                <a:lnTo>
                  <a:pt x="500849" y="374319"/>
                </a:lnTo>
                <a:cubicBezTo>
                  <a:pt x="557845" y="153977"/>
                  <a:pt x="756669" y="0"/>
                  <a:pt x="984180" y="0"/>
                </a:cubicBezTo>
                <a:lnTo>
                  <a:pt x="3841529"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39" name="Google Shape;1539;p48"/>
          <p:cNvGrpSpPr/>
          <p:nvPr/>
        </p:nvGrpSpPr>
        <p:grpSpPr>
          <a:xfrm>
            <a:off x="4836304" y="1096674"/>
            <a:ext cx="4307708" cy="2947229"/>
            <a:chOff x="4836433" y="1449141"/>
            <a:chExt cx="3558618" cy="2434721"/>
          </a:xfrm>
        </p:grpSpPr>
        <p:grpSp>
          <p:nvGrpSpPr>
            <p:cNvPr id="1540" name="Google Shape;1540;p48"/>
            <p:cNvGrpSpPr/>
            <p:nvPr/>
          </p:nvGrpSpPr>
          <p:grpSpPr>
            <a:xfrm>
              <a:off x="4836433" y="2513375"/>
              <a:ext cx="3558618" cy="1178926"/>
              <a:chOff x="4209713" y="3103190"/>
              <a:chExt cx="3945253" cy="1307014"/>
            </a:xfrm>
          </p:grpSpPr>
          <p:sp>
            <p:nvSpPr>
              <p:cNvPr id="1541" name="Google Shape;1541;p48"/>
              <p:cNvSpPr/>
              <p:nvPr/>
            </p:nvSpPr>
            <p:spPr>
              <a:xfrm>
                <a:off x="4268281" y="3103190"/>
                <a:ext cx="3820805" cy="1303323"/>
              </a:xfrm>
              <a:custGeom>
                <a:avLst/>
                <a:gdLst/>
                <a:ahLst/>
                <a:cxnLst/>
                <a:rect l="l" t="t" r="r" b="b"/>
                <a:pathLst>
                  <a:path w="3419065" h="1166285" extrusionOk="0">
                    <a:moveTo>
                      <a:pt x="0" y="1166275"/>
                    </a:moveTo>
                    <a:cubicBezTo>
                      <a:pt x="0" y="1166275"/>
                      <a:pt x="323194" y="414047"/>
                      <a:pt x="620984" y="402389"/>
                    </a:cubicBezTo>
                    <a:cubicBezTo>
                      <a:pt x="918773" y="390730"/>
                      <a:pt x="1265676" y="823581"/>
                      <a:pt x="1523977" y="706475"/>
                    </a:cubicBezTo>
                    <a:cubicBezTo>
                      <a:pt x="1782278" y="589369"/>
                      <a:pt x="2283198" y="0"/>
                      <a:pt x="2683694" y="0"/>
                    </a:cubicBezTo>
                    <a:cubicBezTo>
                      <a:pt x="3293683" y="0"/>
                      <a:pt x="3419065" y="1166286"/>
                      <a:pt x="3419065" y="1166286"/>
                    </a:cubicBezTo>
                    <a:lnTo>
                      <a:pt x="0" y="11662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48"/>
              <p:cNvSpPr/>
              <p:nvPr/>
            </p:nvSpPr>
            <p:spPr>
              <a:xfrm>
                <a:off x="4268281" y="3103190"/>
                <a:ext cx="3820805" cy="1303323"/>
              </a:xfrm>
              <a:custGeom>
                <a:avLst/>
                <a:gdLst/>
                <a:ahLst/>
                <a:cxnLst/>
                <a:rect l="l" t="t" r="r" b="b"/>
                <a:pathLst>
                  <a:path w="3419065" h="1166285" extrusionOk="0">
                    <a:moveTo>
                      <a:pt x="0" y="1166275"/>
                    </a:moveTo>
                    <a:cubicBezTo>
                      <a:pt x="0" y="1166275"/>
                      <a:pt x="323194" y="414047"/>
                      <a:pt x="620984" y="402389"/>
                    </a:cubicBezTo>
                    <a:cubicBezTo>
                      <a:pt x="918773" y="390730"/>
                      <a:pt x="1265676" y="823581"/>
                      <a:pt x="1523977" y="706475"/>
                    </a:cubicBezTo>
                    <a:cubicBezTo>
                      <a:pt x="1782278" y="589369"/>
                      <a:pt x="2283198" y="0"/>
                      <a:pt x="2683694" y="0"/>
                    </a:cubicBezTo>
                    <a:cubicBezTo>
                      <a:pt x="3293683" y="0"/>
                      <a:pt x="3419065" y="1166286"/>
                      <a:pt x="3419065" y="1166286"/>
                    </a:cubicBezTo>
                    <a:lnTo>
                      <a:pt x="0" y="1166286"/>
                    </a:ln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48"/>
              <p:cNvSpPr/>
              <p:nvPr/>
            </p:nvSpPr>
            <p:spPr>
              <a:xfrm>
                <a:off x="4209713" y="4408989"/>
                <a:ext cx="3945253" cy="1215"/>
              </a:xfrm>
              <a:custGeom>
                <a:avLst/>
                <a:gdLst/>
                <a:ahLst/>
                <a:cxnLst/>
                <a:rect l="l" t="t" r="r" b="b"/>
                <a:pathLst>
                  <a:path w="3530428" h="1087" extrusionOk="0">
                    <a:moveTo>
                      <a:pt x="0" y="0"/>
                    </a:moveTo>
                    <a:lnTo>
                      <a:pt x="3530429"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44" name="Google Shape;1544;p48"/>
            <p:cNvGrpSpPr/>
            <p:nvPr/>
          </p:nvGrpSpPr>
          <p:grpSpPr>
            <a:xfrm>
              <a:off x="7738529" y="3118763"/>
              <a:ext cx="656467" cy="573509"/>
              <a:chOff x="2726125" y="2028423"/>
              <a:chExt cx="727791" cy="635819"/>
            </a:xfrm>
          </p:grpSpPr>
          <p:sp>
            <p:nvSpPr>
              <p:cNvPr id="1545" name="Google Shape;1545;p48"/>
              <p:cNvSpPr/>
              <p:nvPr/>
            </p:nvSpPr>
            <p:spPr>
              <a:xfrm>
                <a:off x="2726125" y="2028423"/>
                <a:ext cx="727791" cy="633153"/>
              </a:xfrm>
              <a:custGeom>
                <a:avLst/>
                <a:gdLst/>
                <a:ahLst/>
                <a:cxnLst/>
                <a:rect l="l" t="t" r="r" b="b"/>
                <a:pathLst>
                  <a:path w="651267" h="566580" extrusionOk="0">
                    <a:moveTo>
                      <a:pt x="565805" y="566581"/>
                    </a:moveTo>
                    <a:cubicBezTo>
                      <a:pt x="565805" y="566581"/>
                      <a:pt x="679964" y="340145"/>
                      <a:pt x="644401" y="304582"/>
                    </a:cubicBezTo>
                    <a:cubicBezTo>
                      <a:pt x="608850" y="269031"/>
                      <a:pt x="560182" y="374043"/>
                      <a:pt x="530243" y="343995"/>
                    </a:cubicBezTo>
                    <a:cubicBezTo>
                      <a:pt x="500303" y="313946"/>
                      <a:pt x="599486" y="35950"/>
                      <a:pt x="530243" y="3715"/>
                    </a:cubicBezTo>
                    <a:cubicBezTo>
                      <a:pt x="460999" y="-28520"/>
                      <a:pt x="402990" y="159320"/>
                      <a:pt x="380532" y="170195"/>
                    </a:cubicBezTo>
                    <a:cubicBezTo>
                      <a:pt x="358075" y="181070"/>
                      <a:pt x="311310" y="41279"/>
                      <a:pt x="246732" y="90587"/>
                    </a:cubicBezTo>
                    <a:cubicBezTo>
                      <a:pt x="182154" y="139907"/>
                      <a:pt x="283230" y="362961"/>
                      <a:pt x="246732" y="359035"/>
                    </a:cubicBezTo>
                    <a:cubicBezTo>
                      <a:pt x="210235" y="355109"/>
                      <a:pt x="151964" y="121191"/>
                      <a:pt x="54771" y="162354"/>
                    </a:cubicBezTo>
                    <a:cubicBezTo>
                      <a:pt x="-42411" y="203528"/>
                      <a:pt x="19339" y="566581"/>
                      <a:pt x="19339" y="566581"/>
                    </a:cubicBezTo>
                    <a:lnTo>
                      <a:pt x="565794" y="56658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48"/>
              <p:cNvSpPr/>
              <p:nvPr/>
            </p:nvSpPr>
            <p:spPr>
              <a:xfrm>
                <a:off x="3076159" y="2032563"/>
                <a:ext cx="230047" cy="629014"/>
              </a:xfrm>
              <a:custGeom>
                <a:avLst/>
                <a:gdLst/>
                <a:ahLst/>
                <a:cxnLst/>
                <a:rect l="l" t="t" r="r" b="b"/>
                <a:pathLst>
                  <a:path w="205859" h="562876" extrusionOk="0">
                    <a:moveTo>
                      <a:pt x="205860" y="0"/>
                    </a:moveTo>
                    <a:cubicBezTo>
                      <a:pt x="205860" y="0"/>
                      <a:pt x="121641" y="338300"/>
                      <a:pt x="0" y="562877"/>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48"/>
              <p:cNvSpPr/>
              <p:nvPr/>
            </p:nvSpPr>
            <p:spPr>
              <a:xfrm>
                <a:off x="3232825" y="2121289"/>
                <a:ext cx="113839" cy="160398"/>
              </a:xfrm>
              <a:custGeom>
                <a:avLst/>
                <a:gdLst/>
                <a:ahLst/>
                <a:cxnLst/>
                <a:rect l="l" t="t" r="r" b="b"/>
                <a:pathLst>
                  <a:path w="101869" h="143533" extrusionOk="0">
                    <a:moveTo>
                      <a:pt x="101870" y="0"/>
                    </a:moveTo>
                    <a:cubicBezTo>
                      <a:pt x="101870" y="0"/>
                      <a:pt x="68123" y="90353"/>
                      <a:pt x="0" y="143533"/>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48"/>
              <p:cNvSpPr/>
              <p:nvPr/>
            </p:nvSpPr>
            <p:spPr>
              <a:xfrm>
                <a:off x="3018163" y="2121289"/>
                <a:ext cx="154564" cy="327761"/>
              </a:xfrm>
              <a:custGeom>
                <a:avLst/>
                <a:gdLst/>
                <a:ahLst/>
                <a:cxnLst/>
                <a:rect l="l" t="t" r="r" b="b"/>
                <a:pathLst>
                  <a:path w="138312" h="293298" extrusionOk="0">
                    <a:moveTo>
                      <a:pt x="0" y="0"/>
                    </a:moveTo>
                    <a:cubicBezTo>
                      <a:pt x="0" y="0"/>
                      <a:pt x="17955" y="117606"/>
                      <a:pt x="138313" y="293298"/>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48"/>
              <p:cNvSpPr/>
              <p:nvPr/>
            </p:nvSpPr>
            <p:spPr>
              <a:xfrm>
                <a:off x="3111120" y="2362404"/>
                <a:ext cx="325694" cy="230231"/>
              </a:xfrm>
              <a:custGeom>
                <a:avLst/>
                <a:gdLst/>
                <a:ahLst/>
                <a:cxnLst/>
                <a:rect l="l" t="t" r="r" b="b"/>
                <a:pathLst>
                  <a:path w="291449" h="206023" extrusionOk="0">
                    <a:moveTo>
                      <a:pt x="291449" y="0"/>
                    </a:moveTo>
                    <a:cubicBezTo>
                      <a:pt x="291449" y="0"/>
                      <a:pt x="199226" y="177008"/>
                      <a:pt x="0" y="206023"/>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48"/>
              <p:cNvSpPr/>
              <p:nvPr/>
            </p:nvSpPr>
            <p:spPr>
              <a:xfrm>
                <a:off x="2796062" y="2206880"/>
                <a:ext cx="136261" cy="457361"/>
              </a:xfrm>
              <a:custGeom>
                <a:avLst/>
                <a:gdLst/>
                <a:ahLst/>
                <a:cxnLst/>
                <a:rect l="l" t="t" r="r" b="b"/>
                <a:pathLst>
                  <a:path w="121934" h="409272" extrusionOk="0">
                    <a:moveTo>
                      <a:pt x="0" y="0"/>
                    </a:moveTo>
                    <a:cubicBezTo>
                      <a:pt x="0" y="0"/>
                      <a:pt x="30712" y="267512"/>
                      <a:pt x="121935" y="409273"/>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48"/>
              <p:cNvSpPr/>
              <p:nvPr/>
            </p:nvSpPr>
            <p:spPr>
              <a:xfrm>
                <a:off x="2852380" y="2251918"/>
                <a:ext cx="35025" cy="225575"/>
              </a:xfrm>
              <a:custGeom>
                <a:avLst/>
                <a:gdLst/>
                <a:ahLst/>
                <a:cxnLst/>
                <a:rect l="l" t="t" r="r" b="b"/>
                <a:pathLst>
                  <a:path w="31342" h="201857" extrusionOk="0">
                    <a:moveTo>
                      <a:pt x="31343" y="0"/>
                    </a:moveTo>
                    <a:cubicBezTo>
                      <a:pt x="31343" y="0"/>
                      <a:pt x="30919" y="121761"/>
                      <a:pt x="0" y="201858"/>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2" name="Google Shape;1552;p48"/>
            <p:cNvGrpSpPr/>
            <p:nvPr/>
          </p:nvGrpSpPr>
          <p:grpSpPr>
            <a:xfrm>
              <a:off x="5151093" y="2706140"/>
              <a:ext cx="672808" cy="986132"/>
              <a:chOff x="3354750" y="1027887"/>
              <a:chExt cx="745907" cy="1093273"/>
            </a:xfrm>
          </p:grpSpPr>
          <p:sp>
            <p:nvSpPr>
              <p:cNvPr id="1553" name="Google Shape;1553;p48"/>
              <p:cNvSpPr/>
              <p:nvPr/>
            </p:nvSpPr>
            <p:spPr>
              <a:xfrm>
                <a:off x="3354750" y="1027887"/>
                <a:ext cx="745907" cy="1093273"/>
              </a:xfrm>
              <a:custGeom>
                <a:avLst/>
                <a:gdLst/>
                <a:ahLst/>
                <a:cxnLst/>
                <a:rect l="l" t="t" r="r" b="b"/>
                <a:pathLst>
                  <a:path w="667478" h="978320" extrusionOk="0">
                    <a:moveTo>
                      <a:pt x="542081" y="978310"/>
                    </a:moveTo>
                    <a:cubicBezTo>
                      <a:pt x="542081" y="978310"/>
                      <a:pt x="672782" y="810819"/>
                      <a:pt x="667311" y="715028"/>
                    </a:cubicBezTo>
                    <a:cubicBezTo>
                      <a:pt x="661841" y="619238"/>
                      <a:pt x="555099" y="632919"/>
                      <a:pt x="557840" y="542599"/>
                    </a:cubicBezTo>
                    <a:cubicBezTo>
                      <a:pt x="560580" y="452279"/>
                      <a:pt x="639949" y="359230"/>
                      <a:pt x="568791" y="296283"/>
                    </a:cubicBezTo>
                    <a:cubicBezTo>
                      <a:pt x="497634" y="233336"/>
                      <a:pt x="431947" y="323656"/>
                      <a:pt x="379940" y="241547"/>
                    </a:cubicBezTo>
                    <a:cubicBezTo>
                      <a:pt x="327934" y="159438"/>
                      <a:pt x="208817" y="-22431"/>
                      <a:pt x="135168" y="2289"/>
                    </a:cubicBezTo>
                    <a:cubicBezTo>
                      <a:pt x="65838" y="25551"/>
                      <a:pt x="75539" y="128737"/>
                      <a:pt x="125402" y="230606"/>
                    </a:cubicBezTo>
                    <a:cubicBezTo>
                      <a:pt x="172471" y="326756"/>
                      <a:pt x="160367" y="373085"/>
                      <a:pt x="100498" y="350768"/>
                    </a:cubicBezTo>
                    <a:cubicBezTo>
                      <a:pt x="27241" y="323460"/>
                      <a:pt x="-34520" y="429028"/>
                      <a:pt x="22043" y="504285"/>
                    </a:cubicBezTo>
                    <a:cubicBezTo>
                      <a:pt x="77192" y="577672"/>
                      <a:pt x="199301" y="611038"/>
                      <a:pt x="185619" y="676725"/>
                    </a:cubicBezTo>
                    <a:cubicBezTo>
                      <a:pt x="171938" y="742412"/>
                      <a:pt x="98040" y="717780"/>
                      <a:pt x="114462" y="799889"/>
                    </a:cubicBezTo>
                    <a:cubicBezTo>
                      <a:pt x="130884" y="881998"/>
                      <a:pt x="299387" y="978321"/>
                      <a:pt x="299387" y="978321"/>
                    </a:cubicBezTo>
                    <a:lnTo>
                      <a:pt x="542092" y="9783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48"/>
              <p:cNvSpPr/>
              <p:nvPr/>
            </p:nvSpPr>
            <p:spPr>
              <a:xfrm>
                <a:off x="3505823" y="1030433"/>
                <a:ext cx="342551" cy="1090716"/>
              </a:xfrm>
              <a:custGeom>
                <a:avLst/>
                <a:gdLst/>
                <a:ahLst/>
                <a:cxnLst/>
                <a:rect l="l" t="t" r="r" b="b"/>
                <a:pathLst>
                  <a:path w="306533" h="976032" extrusionOk="0">
                    <a:moveTo>
                      <a:pt x="0" y="0"/>
                    </a:moveTo>
                    <a:cubicBezTo>
                      <a:pt x="0" y="0"/>
                      <a:pt x="306533" y="545563"/>
                      <a:pt x="306533" y="976032"/>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48"/>
              <p:cNvSpPr/>
              <p:nvPr/>
            </p:nvSpPr>
            <p:spPr>
              <a:xfrm>
                <a:off x="3454087" y="1165499"/>
                <a:ext cx="173803" cy="113729"/>
              </a:xfrm>
              <a:custGeom>
                <a:avLst/>
                <a:gdLst/>
                <a:ahLst/>
                <a:cxnLst/>
                <a:rect l="l" t="t" r="r" b="b"/>
                <a:pathLst>
                  <a:path w="155528" h="101771" extrusionOk="0">
                    <a:moveTo>
                      <a:pt x="0" y="0"/>
                    </a:moveTo>
                    <a:cubicBezTo>
                      <a:pt x="0" y="0"/>
                      <a:pt x="43991" y="26971"/>
                      <a:pt x="155529" y="101772"/>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48"/>
              <p:cNvSpPr/>
              <p:nvPr/>
            </p:nvSpPr>
            <p:spPr>
              <a:xfrm>
                <a:off x="3691821" y="1177362"/>
                <a:ext cx="10659" cy="255120"/>
              </a:xfrm>
              <a:custGeom>
                <a:avLst/>
                <a:gdLst/>
                <a:ahLst/>
                <a:cxnLst/>
                <a:rect l="l" t="t" r="r" b="b"/>
                <a:pathLst>
                  <a:path w="9538" h="228295" extrusionOk="0">
                    <a:moveTo>
                      <a:pt x="5351" y="0"/>
                    </a:moveTo>
                    <a:cubicBezTo>
                      <a:pt x="5351" y="0"/>
                      <a:pt x="17694" y="103621"/>
                      <a:pt x="0" y="228296"/>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48"/>
              <p:cNvSpPr/>
              <p:nvPr/>
            </p:nvSpPr>
            <p:spPr>
              <a:xfrm>
                <a:off x="3393501" y="1432554"/>
                <a:ext cx="355980" cy="160738"/>
              </a:xfrm>
              <a:custGeom>
                <a:avLst/>
                <a:gdLst/>
                <a:ahLst/>
                <a:cxnLst/>
                <a:rect l="l" t="t" r="r" b="b"/>
                <a:pathLst>
                  <a:path w="318550" h="143837" extrusionOk="0">
                    <a:moveTo>
                      <a:pt x="0" y="0"/>
                    </a:moveTo>
                    <a:cubicBezTo>
                      <a:pt x="0" y="0"/>
                      <a:pt x="132451" y="93659"/>
                      <a:pt x="318551" y="143838"/>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48"/>
              <p:cNvSpPr/>
              <p:nvPr/>
            </p:nvSpPr>
            <p:spPr>
              <a:xfrm>
                <a:off x="3803072" y="1332777"/>
                <a:ext cx="141207" cy="447821"/>
              </a:xfrm>
              <a:custGeom>
                <a:avLst/>
                <a:gdLst/>
                <a:ahLst/>
                <a:cxnLst/>
                <a:rect l="l" t="t" r="r" b="b"/>
                <a:pathLst>
                  <a:path w="126360" h="400735" extrusionOk="0">
                    <a:moveTo>
                      <a:pt x="126361" y="0"/>
                    </a:moveTo>
                    <a:cubicBezTo>
                      <a:pt x="126361" y="0"/>
                      <a:pt x="72528" y="280073"/>
                      <a:pt x="0" y="400736"/>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48"/>
              <p:cNvSpPr/>
              <p:nvPr/>
            </p:nvSpPr>
            <p:spPr>
              <a:xfrm>
                <a:off x="3562215" y="1784288"/>
                <a:ext cx="273824" cy="168637"/>
              </a:xfrm>
              <a:custGeom>
                <a:avLst/>
                <a:gdLst/>
                <a:ahLst/>
                <a:cxnLst/>
                <a:rect l="l" t="t" r="r" b="b"/>
                <a:pathLst>
                  <a:path w="245033" h="150906" extrusionOk="0">
                    <a:moveTo>
                      <a:pt x="0" y="0"/>
                    </a:moveTo>
                    <a:cubicBezTo>
                      <a:pt x="0" y="0"/>
                      <a:pt x="106329" y="101271"/>
                      <a:pt x="245033" y="150907"/>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48"/>
              <p:cNvSpPr/>
              <p:nvPr/>
            </p:nvSpPr>
            <p:spPr>
              <a:xfrm>
                <a:off x="3845593" y="1750665"/>
                <a:ext cx="218418" cy="292297"/>
              </a:xfrm>
              <a:custGeom>
                <a:avLst/>
                <a:gdLst/>
                <a:ahLst/>
                <a:cxnLst/>
                <a:rect l="l" t="t" r="r" b="b"/>
                <a:pathLst>
                  <a:path w="195452" h="261563" extrusionOk="0">
                    <a:moveTo>
                      <a:pt x="195452" y="0"/>
                    </a:moveTo>
                    <a:cubicBezTo>
                      <a:pt x="195452" y="0"/>
                      <a:pt x="122435" y="159390"/>
                      <a:pt x="0" y="261564"/>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61" name="Google Shape;1561;p48"/>
            <p:cNvSpPr/>
            <p:nvPr/>
          </p:nvSpPr>
          <p:spPr>
            <a:xfrm>
              <a:off x="6955680" y="2297985"/>
              <a:ext cx="1246297" cy="405176"/>
            </a:xfrm>
            <a:custGeom>
              <a:avLst/>
              <a:gdLst/>
              <a:ahLst/>
              <a:cxnLst/>
              <a:rect l="l" t="t" r="r" b="b"/>
              <a:pathLst>
                <a:path w="1237019" h="402160" extrusionOk="0">
                  <a:moveTo>
                    <a:pt x="0" y="296778"/>
                  </a:moveTo>
                  <a:cubicBezTo>
                    <a:pt x="0" y="205251"/>
                    <a:pt x="238530" y="208024"/>
                    <a:pt x="305098" y="176127"/>
                  </a:cubicBezTo>
                  <a:cubicBezTo>
                    <a:pt x="371666" y="144229"/>
                    <a:pt x="432677" y="0"/>
                    <a:pt x="563040" y="0"/>
                  </a:cubicBezTo>
                  <a:cubicBezTo>
                    <a:pt x="693403" y="0"/>
                    <a:pt x="716132" y="105393"/>
                    <a:pt x="774098" y="119259"/>
                  </a:cubicBezTo>
                  <a:cubicBezTo>
                    <a:pt x="832075" y="133126"/>
                    <a:pt x="951334" y="99847"/>
                    <a:pt x="1001263" y="176116"/>
                  </a:cubicBezTo>
                  <a:cubicBezTo>
                    <a:pt x="1051192" y="252385"/>
                    <a:pt x="1237019" y="230199"/>
                    <a:pt x="1237019" y="296767"/>
                  </a:cubicBezTo>
                  <a:cubicBezTo>
                    <a:pt x="1237019" y="363335"/>
                    <a:pt x="870911" y="402161"/>
                    <a:pt x="651794" y="402161"/>
                  </a:cubicBezTo>
                  <a:cubicBezTo>
                    <a:pt x="432677" y="402161"/>
                    <a:pt x="11" y="399387"/>
                    <a:pt x="11" y="29676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62" name="Google Shape;1562;p48"/>
            <p:cNvGrpSpPr/>
            <p:nvPr/>
          </p:nvGrpSpPr>
          <p:grpSpPr>
            <a:xfrm>
              <a:off x="5486287" y="1992409"/>
              <a:ext cx="2069106" cy="1696049"/>
              <a:chOff x="4930172" y="2525623"/>
              <a:chExt cx="2293909" cy="1880320"/>
            </a:xfrm>
          </p:grpSpPr>
          <p:sp>
            <p:nvSpPr>
              <p:cNvPr id="1563" name="Google Shape;1563;p48"/>
              <p:cNvSpPr/>
              <p:nvPr/>
            </p:nvSpPr>
            <p:spPr>
              <a:xfrm>
                <a:off x="5751064" y="3899798"/>
                <a:ext cx="652498" cy="506145"/>
              </a:xfrm>
              <a:custGeom>
                <a:avLst/>
                <a:gdLst/>
                <a:ahLst/>
                <a:cxnLst/>
                <a:rect l="l" t="t" r="r" b="b"/>
                <a:pathLst>
                  <a:path w="583891" h="452926" extrusionOk="0">
                    <a:moveTo>
                      <a:pt x="461996" y="0"/>
                    </a:moveTo>
                    <a:lnTo>
                      <a:pt x="121891" y="0"/>
                    </a:lnTo>
                    <a:cubicBezTo>
                      <a:pt x="121891" y="246697"/>
                      <a:pt x="46764" y="372329"/>
                      <a:pt x="4099" y="423781"/>
                    </a:cubicBezTo>
                    <a:cubicBezTo>
                      <a:pt x="-5525" y="435395"/>
                      <a:pt x="2892" y="452927"/>
                      <a:pt x="17976" y="452927"/>
                    </a:cubicBezTo>
                    <a:lnTo>
                      <a:pt x="565910" y="452927"/>
                    </a:lnTo>
                    <a:cubicBezTo>
                      <a:pt x="580994" y="452927"/>
                      <a:pt x="589423" y="435385"/>
                      <a:pt x="579787" y="423781"/>
                    </a:cubicBezTo>
                    <a:cubicBezTo>
                      <a:pt x="537123" y="372329"/>
                      <a:pt x="461996" y="246697"/>
                      <a:pt x="46199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48"/>
              <p:cNvSpPr/>
              <p:nvPr/>
            </p:nvSpPr>
            <p:spPr>
              <a:xfrm>
                <a:off x="5874896" y="3899798"/>
                <a:ext cx="423029" cy="261318"/>
              </a:xfrm>
              <a:custGeom>
                <a:avLst/>
                <a:gdLst/>
                <a:ahLst/>
                <a:cxnLst/>
                <a:rect l="l" t="t" r="r" b="b"/>
                <a:pathLst>
                  <a:path w="378549" h="233842" extrusionOk="0">
                    <a:moveTo>
                      <a:pt x="351209" y="0"/>
                    </a:moveTo>
                    <a:lnTo>
                      <a:pt x="11104" y="0"/>
                    </a:lnTo>
                    <a:cubicBezTo>
                      <a:pt x="11104" y="57955"/>
                      <a:pt x="6895" y="109069"/>
                      <a:pt x="0" y="154267"/>
                    </a:cubicBezTo>
                    <a:lnTo>
                      <a:pt x="378550" y="233842"/>
                    </a:lnTo>
                    <a:cubicBezTo>
                      <a:pt x="362400" y="172048"/>
                      <a:pt x="351220" y="95051"/>
                      <a:pt x="351220" y="0"/>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48"/>
              <p:cNvSpPr/>
              <p:nvPr/>
            </p:nvSpPr>
            <p:spPr>
              <a:xfrm>
                <a:off x="4930172" y="2525623"/>
                <a:ext cx="2293909" cy="1482863"/>
              </a:xfrm>
              <a:custGeom>
                <a:avLst/>
                <a:gdLst/>
                <a:ahLst/>
                <a:cxnLst/>
                <a:rect l="l" t="t" r="r" b="b"/>
                <a:pathLst>
                  <a:path w="2052715" h="1326947" extrusionOk="0">
                    <a:moveTo>
                      <a:pt x="0" y="0"/>
                    </a:moveTo>
                    <a:lnTo>
                      <a:pt x="2052716" y="0"/>
                    </a:lnTo>
                    <a:lnTo>
                      <a:pt x="2052716" y="1326948"/>
                    </a:lnTo>
                    <a:lnTo>
                      <a:pt x="0" y="1326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48"/>
              <p:cNvSpPr/>
              <p:nvPr/>
            </p:nvSpPr>
            <p:spPr>
              <a:xfrm>
                <a:off x="5019384" y="2604831"/>
                <a:ext cx="2115524" cy="1264567"/>
              </a:xfrm>
              <a:custGeom>
                <a:avLst/>
                <a:gdLst/>
                <a:ahLst/>
                <a:cxnLst/>
                <a:rect l="l" t="t" r="r" b="b"/>
                <a:pathLst>
                  <a:path w="1893086" h="1131604" extrusionOk="0">
                    <a:moveTo>
                      <a:pt x="0" y="0"/>
                    </a:moveTo>
                    <a:lnTo>
                      <a:pt x="1893087" y="0"/>
                    </a:lnTo>
                    <a:lnTo>
                      <a:pt x="1893087" y="1131605"/>
                    </a:lnTo>
                    <a:lnTo>
                      <a:pt x="0" y="113160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48"/>
              <p:cNvSpPr/>
              <p:nvPr/>
            </p:nvSpPr>
            <p:spPr>
              <a:xfrm>
                <a:off x="6538939" y="2829498"/>
                <a:ext cx="481608" cy="804191"/>
              </a:xfrm>
              <a:custGeom>
                <a:avLst/>
                <a:gdLst/>
                <a:ahLst/>
                <a:cxnLst/>
                <a:rect l="l" t="t" r="r" b="b"/>
                <a:pathLst>
                  <a:path w="430969" h="719634" extrusionOk="0">
                    <a:moveTo>
                      <a:pt x="0" y="0"/>
                    </a:moveTo>
                    <a:lnTo>
                      <a:pt x="430969" y="0"/>
                    </a:lnTo>
                    <a:lnTo>
                      <a:pt x="430969" y="719634"/>
                    </a:lnTo>
                    <a:lnTo>
                      <a:pt x="0" y="71963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48"/>
              <p:cNvSpPr/>
              <p:nvPr/>
            </p:nvSpPr>
            <p:spPr>
              <a:xfrm>
                <a:off x="6588426" y="2873163"/>
                <a:ext cx="382644" cy="139591"/>
              </a:xfrm>
              <a:custGeom>
                <a:avLst/>
                <a:gdLst/>
                <a:ahLst/>
                <a:cxnLst/>
                <a:rect l="l" t="t" r="r" b="b"/>
                <a:pathLst>
                  <a:path w="342411" h="124914" extrusionOk="0">
                    <a:moveTo>
                      <a:pt x="0" y="0"/>
                    </a:moveTo>
                    <a:lnTo>
                      <a:pt x="342411" y="0"/>
                    </a:lnTo>
                    <a:lnTo>
                      <a:pt x="342411" y="124915"/>
                    </a:lnTo>
                    <a:lnTo>
                      <a:pt x="0" y="124915"/>
                    </a:ln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48"/>
              <p:cNvSpPr/>
              <p:nvPr/>
            </p:nvSpPr>
            <p:spPr>
              <a:xfrm>
                <a:off x="6588426" y="2901401"/>
                <a:ext cx="382644" cy="1215"/>
              </a:xfrm>
              <a:custGeom>
                <a:avLst/>
                <a:gdLst/>
                <a:ahLst/>
                <a:cxnLst/>
                <a:rect l="l" t="t" r="r" b="b"/>
                <a:pathLst>
                  <a:path w="342411" h="1087" extrusionOk="0">
                    <a:moveTo>
                      <a:pt x="0" y="0"/>
                    </a:moveTo>
                    <a:lnTo>
                      <a:pt x="3424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48"/>
              <p:cNvSpPr/>
              <p:nvPr/>
            </p:nvSpPr>
            <p:spPr>
              <a:xfrm>
                <a:off x="6588426" y="3154465"/>
                <a:ext cx="382644" cy="1215"/>
              </a:xfrm>
              <a:custGeom>
                <a:avLst/>
                <a:gdLst/>
                <a:ahLst/>
                <a:cxnLst/>
                <a:rect l="l" t="t" r="r" b="b"/>
                <a:pathLst>
                  <a:path w="342411" h="1087" extrusionOk="0">
                    <a:moveTo>
                      <a:pt x="0" y="0"/>
                    </a:moveTo>
                    <a:lnTo>
                      <a:pt x="3424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48"/>
              <p:cNvSpPr/>
              <p:nvPr/>
            </p:nvSpPr>
            <p:spPr>
              <a:xfrm>
                <a:off x="6588426" y="3202214"/>
                <a:ext cx="382644" cy="1215"/>
              </a:xfrm>
              <a:custGeom>
                <a:avLst/>
                <a:gdLst/>
                <a:ahLst/>
                <a:cxnLst/>
                <a:rect l="l" t="t" r="r" b="b"/>
                <a:pathLst>
                  <a:path w="342411" h="1087" extrusionOk="0">
                    <a:moveTo>
                      <a:pt x="0" y="0"/>
                    </a:moveTo>
                    <a:lnTo>
                      <a:pt x="3424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48"/>
              <p:cNvSpPr/>
              <p:nvPr/>
            </p:nvSpPr>
            <p:spPr>
              <a:xfrm>
                <a:off x="6588426" y="3249963"/>
                <a:ext cx="382644" cy="1215"/>
              </a:xfrm>
              <a:custGeom>
                <a:avLst/>
                <a:gdLst/>
                <a:ahLst/>
                <a:cxnLst/>
                <a:rect l="l" t="t" r="r" b="b"/>
                <a:pathLst>
                  <a:path w="342411" h="1087" extrusionOk="0">
                    <a:moveTo>
                      <a:pt x="0" y="0"/>
                    </a:moveTo>
                    <a:lnTo>
                      <a:pt x="3424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3" name="Google Shape;1573;p48"/>
              <p:cNvSpPr/>
              <p:nvPr/>
            </p:nvSpPr>
            <p:spPr>
              <a:xfrm>
                <a:off x="6588426" y="3297711"/>
                <a:ext cx="382644" cy="1215"/>
              </a:xfrm>
              <a:custGeom>
                <a:avLst/>
                <a:gdLst/>
                <a:ahLst/>
                <a:cxnLst/>
                <a:rect l="l" t="t" r="r" b="b"/>
                <a:pathLst>
                  <a:path w="342411" h="1087" extrusionOk="0">
                    <a:moveTo>
                      <a:pt x="0" y="0"/>
                    </a:moveTo>
                    <a:lnTo>
                      <a:pt x="3424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48"/>
              <p:cNvSpPr/>
              <p:nvPr/>
            </p:nvSpPr>
            <p:spPr>
              <a:xfrm>
                <a:off x="6588426" y="3345461"/>
                <a:ext cx="382644" cy="1215"/>
              </a:xfrm>
              <a:custGeom>
                <a:avLst/>
                <a:gdLst/>
                <a:ahLst/>
                <a:cxnLst/>
                <a:rect l="l" t="t" r="r" b="b"/>
                <a:pathLst>
                  <a:path w="342411" h="1087" extrusionOk="0">
                    <a:moveTo>
                      <a:pt x="0" y="0"/>
                    </a:moveTo>
                    <a:lnTo>
                      <a:pt x="3424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48"/>
              <p:cNvSpPr/>
              <p:nvPr/>
            </p:nvSpPr>
            <p:spPr>
              <a:xfrm>
                <a:off x="6588426" y="3393209"/>
                <a:ext cx="382644" cy="1215"/>
              </a:xfrm>
              <a:custGeom>
                <a:avLst/>
                <a:gdLst/>
                <a:ahLst/>
                <a:cxnLst/>
                <a:rect l="l" t="t" r="r" b="b"/>
                <a:pathLst>
                  <a:path w="342411" h="1087" extrusionOk="0">
                    <a:moveTo>
                      <a:pt x="0" y="0"/>
                    </a:moveTo>
                    <a:lnTo>
                      <a:pt x="3424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48"/>
              <p:cNvSpPr/>
              <p:nvPr/>
            </p:nvSpPr>
            <p:spPr>
              <a:xfrm>
                <a:off x="6588426" y="3440958"/>
                <a:ext cx="382644" cy="1215"/>
              </a:xfrm>
              <a:custGeom>
                <a:avLst/>
                <a:gdLst/>
                <a:ahLst/>
                <a:cxnLst/>
                <a:rect l="l" t="t" r="r" b="b"/>
                <a:pathLst>
                  <a:path w="342411" h="1087" extrusionOk="0">
                    <a:moveTo>
                      <a:pt x="0" y="0"/>
                    </a:moveTo>
                    <a:lnTo>
                      <a:pt x="3424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48"/>
              <p:cNvSpPr/>
              <p:nvPr/>
            </p:nvSpPr>
            <p:spPr>
              <a:xfrm>
                <a:off x="6588426" y="3488719"/>
                <a:ext cx="382644" cy="1215"/>
              </a:xfrm>
              <a:custGeom>
                <a:avLst/>
                <a:gdLst/>
                <a:ahLst/>
                <a:cxnLst/>
                <a:rect l="l" t="t" r="r" b="b"/>
                <a:pathLst>
                  <a:path w="342411" h="1087" extrusionOk="0">
                    <a:moveTo>
                      <a:pt x="0" y="0"/>
                    </a:moveTo>
                    <a:lnTo>
                      <a:pt x="3424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48"/>
              <p:cNvSpPr/>
              <p:nvPr/>
            </p:nvSpPr>
            <p:spPr>
              <a:xfrm>
                <a:off x="6588426" y="3536467"/>
                <a:ext cx="382644" cy="1215"/>
              </a:xfrm>
              <a:custGeom>
                <a:avLst/>
                <a:gdLst/>
                <a:ahLst/>
                <a:cxnLst/>
                <a:rect l="l" t="t" r="r" b="b"/>
                <a:pathLst>
                  <a:path w="342411" h="1087" extrusionOk="0">
                    <a:moveTo>
                      <a:pt x="0" y="0"/>
                    </a:moveTo>
                    <a:lnTo>
                      <a:pt x="3424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48"/>
              <p:cNvSpPr/>
              <p:nvPr/>
            </p:nvSpPr>
            <p:spPr>
              <a:xfrm>
                <a:off x="6588426" y="3584217"/>
                <a:ext cx="382644" cy="1215"/>
              </a:xfrm>
              <a:custGeom>
                <a:avLst/>
                <a:gdLst/>
                <a:ahLst/>
                <a:cxnLst/>
                <a:rect l="l" t="t" r="r" b="b"/>
                <a:pathLst>
                  <a:path w="342411" h="1087" extrusionOk="0">
                    <a:moveTo>
                      <a:pt x="0" y="0"/>
                    </a:moveTo>
                    <a:lnTo>
                      <a:pt x="3424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48"/>
              <p:cNvSpPr/>
              <p:nvPr/>
            </p:nvSpPr>
            <p:spPr>
              <a:xfrm>
                <a:off x="5091579" y="2816953"/>
                <a:ext cx="424633" cy="963993"/>
              </a:xfrm>
              <a:custGeom>
                <a:avLst/>
                <a:gdLst/>
                <a:ahLst/>
                <a:cxnLst/>
                <a:rect l="l" t="t" r="r" b="b"/>
                <a:pathLst>
                  <a:path w="379985" h="862634" extrusionOk="0">
                    <a:moveTo>
                      <a:pt x="0" y="0"/>
                    </a:moveTo>
                    <a:lnTo>
                      <a:pt x="379986" y="0"/>
                    </a:lnTo>
                    <a:lnTo>
                      <a:pt x="379986" y="862635"/>
                    </a:lnTo>
                    <a:lnTo>
                      <a:pt x="0" y="86263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48"/>
              <p:cNvSpPr/>
              <p:nvPr/>
            </p:nvSpPr>
            <p:spPr>
              <a:xfrm>
                <a:off x="5139425" y="2862210"/>
                <a:ext cx="328975" cy="328975"/>
              </a:xfrm>
              <a:custGeom>
                <a:avLst/>
                <a:gdLst/>
                <a:ahLst/>
                <a:cxnLst/>
                <a:rect l="l" t="t" r="r" b="b"/>
                <a:pathLst>
                  <a:path w="294385" h="294385" extrusionOk="0">
                    <a:moveTo>
                      <a:pt x="0" y="0"/>
                    </a:moveTo>
                    <a:lnTo>
                      <a:pt x="294385" y="0"/>
                    </a:lnTo>
                    <a:lnTo>
                      <a:pt x="294385" y="294385"/>
                    </a:lnTo>
                    <a:lnTo>
                      <a:pt x="0" y="294385"/>
                    </a:ln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48"/>
              <p:cNvSpPr/>
              <p:nvPr/>
            </p:nvSpPr>
            <p:spPr>
              <a:xfrm>
                <a:off x="5139425" y="2862210"/>
                <a:ext cx="328963" cy="328975"/>
              </a:xfrm>
              <a:custGeom>
                <a:avLst/>
                <a:gdLst/>
                <a:ahLst/>
                <a:cxnLst/>
                <a:rect l="l" t="t" r="r" b="b"/>
                <a:pathLst>
                  <a:path w="294374" h="294385" extrusionOk="0">
                    <a:moveTo>
                      <a:pt x="0" y="0"/>
                    </a:moveTo>
                    <a:lnTo>
                      <a:pt x="294375" y="294385"/>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48"/>
              <p:cNvSpPr/>
              <p:nvPr/>
            </p:nvSpPr>
            <p:spPr>
              <a:xfrm>
                <a:off x="5139425" y="2862210"/>
                <a:ext cx="328963" cy="328975"/>
              </a:xfrm>
              <a:custGeom>
                <a:avLst/>
                <a:gdLst/>
                <a:ahLst/>
                <a:cxnLst/>
                <a:rect l="l" t="t" r="r" b="b"/>
                <a:pathLst>
                  <a:path w="294374" h="294385" extrusionOk="0">
                    <a:moveTo>
                      <a:pt x="294375" y="0"/>
                    </a:moveTo>
                    <a:lnTo>
                      <a:pt x="0" y="294385"/>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48"/>
              <p:cNvSpPr/>
              <p:nvPr/>
            </p:nvSpPr>
            <p:spPr>
              <a:xfrm>
                <a:off x="5602092" y="3513931"/>
                <a:ext cx="790336" cy="17330"/>
              </a:xfrm>
              <a:custGeom>
                <a:avLst/>
                <a:gdLst/>
                <a:ahLst/>
                <a:cxnLst/>
                <a:rect l="l" t="t" r="r" b="b"/>
                <a:pathLst>
                  <a:path w="707236" h="15508" extrusionOk="0">
                    <a:moveTo>
                      <a:pt x="699482" y="15508"/>
                    </a:moveTo>
                    <a:lnTo>
                      <a:pt x="7754" y="15508"/>
                    </a:lnTo>
                    <a:cubicBezTo>
                      <a:pt x="3469" y="15508"/>
                      <a:pt x="0" y="12039"/>
                      <a:pt x="0" y="7754"/>
                    </a:cubicBezTo>
                    <a:lnTo>
                      <a:pt x="0" y="7754"/>
                    </a:lnTo>
                    <a:cubicBezTo>
                      <a:pt x="0" y="3469"/>
                      <a:pt x="3469" y="0"/>
                      <a:pt x="7754" y="0"/>
                    </a:cubicBezTo>
                    <a:lnTo>
                      <a:pt x="699482" y="0"/>
                    </a:lnTo>
                    <a:cubicBezTo>
                      <a:pt x="703767" y="0"/>
                      <a:pt x="707236" y="3469"/>
                      <a:pt x="707236" y="7754"/>
                    </a:cubicBezTo>
                    <a:lnTo>
                      <a:pt x="707236" y="7754"/>
                    </a:lnTo>
                    <a:cubicBezTo>
                      <a:pt x="707236" y="12039"/>
                      <a:pt x="703767" y="15508"/>
                      <a:pt x="699482" y="155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48"/>
              <p:cNvSpPr/>
              <p:nvPr/>
            </p:nvSpPr>
            <p:spPr>
              <a:xfrm>
                <a:off x="5602092" y="3565229"/>
                <a:ext cx="790336" cy="17330"/>
              </a:xfrm>
              <a:custGeom>
                <a:avLst/>
                <a:gdLst/>
                <a:ahLst/>
                <a:cxnLst/>
                <a:rect l="l" t="t" r="r" b="b"/>
                <a:pathLst>
                  <a:path w="707236" h="15508" extrusionOk="0">
                    <a:moveTo>
                      <a:pt x="699482" y="15508"/>
                    </a:moveTo>
                    <a:lnTo>
                      <a:pt x="7754" y="15508"/>
                    </a:lnTo>
                    <a:cubicBezTo>
                      <a:pt x="3469" y="15508"/>
                      <a:pt x="0" y="12039"/>
                      <a:pt x="0" y="7754"/>
                    </a:cubicBezTo>
                    <a:lnTo>
                      <a:pt x="0" y="7754"/>
                    </a:lnTo>
                    <a:cubicBezTo>
                      <a:pt x="0" y="3469"/>
                      <a:pt x="3469" y="0"/>
                      <a:pt x="7754" y="0"/>
                    </a:cubicBezTo>
                    <a:lnTo>
                      <a:pt x="699482" y="0"/>
                    </a:lnTo>
                    <a:cubicBezTo>
                      <a:pt x="703767" y="0"/>
                      <a:pt x="707236" y="3469"/>
                      <a:pt x="707236" y="7754"/>
                    </a:cubicBezTo>
                    <a:lnTo>
                      <a:pt x="707236" y="7754"/>
                    </a:lnTo>
                    <a:cubicBezTo>
                      <a:pt x="707236" y="12039"/>
                      <a:pt x="703767" y="15508"/>
                      <a:pt x="699482" y="155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48"/>
              <p:cNvSpPr/>
              <p:nvPr/>
            </p:nvSpPr>
            <p:spPr>
              <a:xfrm>
                <a:off x="5602092" y="3616539"/>
                <a:ext cx="790336" cy="17330"/>
              </a:xfrm>
              <a:custGeom>
                <a:avLst/>
                <a:gdLst/>
                <a:ahLst/>
                <a:cxnLst/>
                <a:rect l="l" t="t" r="r" b="b"/>
                <a:pathLst>
                  <a:path w="707236" h="15508" extrusionOk="0">
                    <a:moveTo>
                      <a:pt x="699482" y="15508"/>
                    </a:moveTo>
                    <a:lnTo>
                      <a:pt x="7754" y="15508"/>
                    </a:lnTo>
                    <a:cubicBezTo>
                      <a:pt x="3469" y="15508"/>
                      <a:pt x="0" y="12039"/>
                      <a:pt x="0" y="7754"/>
                    </a:cubicBezTo>
                    <a:lnTo>
                      <a:pt x="0" y="7754"/>
                    </a:lnTo>
                    <a:cubicBezTo>
                      <a:pt x="0" y="3469"/>
                      <a:pt x="3469" y="0"/>
                      <a:pt x="7754" y="0"/>
                    </a:cubicBezTo>
                    <a:lnTo>
                      <a:pt x="699482" y="0"/>
                    </a:lnTo>
                    <a:cubicBezTo>
                      <a:pt x="703767" y="0"/>
                      <a:pt x="707236" y="3469"/>
                      <a:pt x="707236" y="7754"/>
                    </a:cubicBezTo>
                    <a:lnTo>
                      <a:pt x="707236" y="7754"/>
                    </a:lnTo>
                    <a:cubicBezTo>
                      <a:pt x="707236" y="12039"/>
                      <a:pt x="703767" y="15508"/>
                      <a:pt x="699482" y="155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48"/>
              <p:cNvSpPr/>
              <p:nvPr/>
            </p:nvSpPr>
            <p:spPr>
              <a:xfrm>
                <a:off x="5619536" y="2837388"/>
                <a:ext cx="788525" cy="625404"/>
              </a:xfrm>
              <a:custGeom>
                <a:avLst/>
                <a:gdLst/>
                <a:ahLst/>
                <a:cxnLst/>
                <a:rect l="l" t="t" r="r" b="b"/>
                <a:pathLst>
                  <a:path w="705615" h="559646" extrusionOk="0">
                    <a:moveTo>
                      <a:pt x="55551" y="0"/>
                    </a:moveTo>
                    <a:lnTo>
                      <a:pt x="650065" y="0"/>
                    </a:lnTo>
                    <a:cubicBezTo>
                      <a:pt x="680722" y="0"/>
                      <a:pt x="705616" y="24894"/>
                      <a:pt x="705616" y="55551"/>
                    </a:cubicBezTo>
                    <a:lnTo>
                      <a:pt x="705616" y="504095"/>
                    </a:lnTo>
                    <a:cubicBezTo>
                      <a:pt x="705616" y="534753"/>
                      <a:pt x="680722" y="559647"/>
                      <a:pt x="650065" y="559647"/>
                    </a:cubicBezTo>
                    <a:lnTo>
                      <a:pt x="55551" y="559647"/>
                    </a:lnTo>
                    <a:cubicBezTo>
                      <a:pt x="24894" y="559647"/>
                      <a:pt x="0" y="534753"/>
                      <a:pt x="0" y="504095"/>
                    </a:cubicBezTo>
                    <a:lnTo>
                      <a:pt x="0" y="55551"/>
                    </a:lnTo>
                    <a:cubicBezTo>
                      <a:pt x="0" y="24894"/>
                      <a:pt x="24894" y="0"/>
                      <a:pt x="55551" y="0"/>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48"/>
              <p:cNvSpPr/>
              <p:nvPr/>
            </p:nvSpPr>
            <p:spPr>
              <a:xfrm>
                <a:off x="5603004" y="2816953"/>
                <a:ext cx="788514" cy="625404"/>
              </a:xfrm>
              <a:custGeom>
                <a:avLst/>
                <a:gdLst/>
                <a:ahLst/>
                <a:cxnLst/>
                <a:rect l="l" t="t" r="r" b="b"/>
                <a:pathLst>
                  <a:path w="705605" h="559646" extrusionOk="0">
                    <a:moveTo>
                      <a:pt x="659298" y="0"/>
                    </a:moveTo>
                    <a:cubicBezTo>
                      <a:pt x="684873" y="0"/>
                      <a:pt x="705605" y="20733"/>
                      <a:pt x="705605" y="46307"/>
                    </a:cubicBezTo>
                    <a:lnTo>
                      <a:pt x="705605" y="513339"/>
                    </a:lnTo>
                    <a:cubicBezTo>
                      <a:pt x="705605" y="538914"/>
                      <a:pt x="684873" y="559647"/>
                      <a:pt x="659298" y="559647"/>
                    </a:cubicBezTo>
                    <a:lnTo>
                      <a:pt x="46308" y="559647"/>
                    </a:lnTo>
                    <a:cubicBezTo>
                      <a:pt x="20733" y="559647"/>
                      <a:pt x="0" y="538914"/>
                      <a:pt x="0" y="513339"/>
                    </a:cubicBezTo>
                    <a:lnTo>
                      <a:pt x="0" y="46307"/>
                    </a:lnTo>
                    <a:cubicBezTo>
                      <a:pt x="0" y="20733"/>
                      <a:pt x="20733" y="0"/>
                      <a:pt x="4630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48"/>
              <p:cNvSpPr/>
              <p:nvPr/>
            </p:nvSpPr>
            <p:spPr>
              <a:xfrm>
                <a:off x="5603004" y="3293675"/>
                <a:ext cx="788514" cy="148779"/>
              </a:xfrm>
              <a:custGeom>
                <a:avLst/>
                <a:gdLst/>
                <a:ahLst/>
                <a:cxnLst/>
                <a:rect l="l" t="t" r="r" b="b"/>
                <a:pathLst>
                  <a:path w="705605" h="133136" extrusionOk="0">
                    <a:moveTo>
                      <a:pt x="0" y="0"/>
                    </a:moveTo>
                    <a:lnTo>
                      <a:pt x="0" y="90907"/>
                    </a:lnTo>
                    <a:cubicBezTo>
                      <a:pt x="0" y="114235"/>
                      <a:pt x="18912" y="133137"/>
                      <a:pt x="42229" y="133137"/>
                    </a:cubicBezTo>
                    <a:lnTo>
                      <a:pt x="663376" y="133137"/>
                    </a:lnTo>
                    <a:cubicBezTo>
                      <a:pt x="686704" y="133137"/>
                      <a:pt x="705605" y="114224"/>
                      <a:pt x="705605" y="90907"/>
                    </a:cubicBezTo>
                    <a:lnTo>
                      <a:pt x="705605"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48"/>
              <p:cNvSpPr/>
              <p:nvPr/>
            </p:nvSpPr>
            <p:spPr>
              <a:xfrm>
                <a:off x="5906174" y="2938562"/>
                <a:ext cx="212924" cy="240123"/>
              </a:xfrm>
              <a:custGeom>
                <a:avLst/>
                <a:gdLst/>
                <a:ahLst/>
                <a:cxnLst/>
                <a:rect l="l" t="t" r="r" b="b"/>
                <a:pathLst>
                  <a:path w="190536" h="214875" extrusionOk="0">
                    <a:moveTo>
                      <a:pt x="0" y="0"/>
                    </a:moveTo>
                    <a:lnTo>
                      <a:pt x="0" y="214875"/>
                    </a:lnTo>
                    <a:lnTo>
                      <a:pt x="190536" y="107438"/>
                    </a:lnTo>
                    <a:lnTo>
                      <a:pt x="0" y="0"/>
                    </a:ln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48"/>
              <p:cNvSpPr/>
              <p:nvPr/>
            </p:nvSpPr>
            <p:spPr>
              <a:xfrm>
                <a:off x="5712845" y="3327165"/>
                <a:ext cx="568880" cy="32886"/>
              </a:xfrm>
              <a:custGeom>
                <a:avLst/>
                <a:gdLst/>
                <a:ahLst/>
                <a:cxnLst/>
                <a:rect l="l" t="t" r="r" b="b"/>
                <a:pathLst>
                  <a:path w="509065" h="29428" extrusionOk="0">
                    <a:moveTo>
                      <a:pt x="494351" y="29429"/>
                    </a:moveTo>
                    <a:lnTo>
                      <a:pt x="14714" y="29429"/>
                    </a:lnTo>
                    <a:cubicBezTo>
                      <a:pt x="6591" y="29429"/>
                      <a:pt x="0" y="22838"/>
                      <a:pt x="0" y="14714"/>
                    </a:cubicBezTo>
                    <a:lnTo>
                      <a:pt x="0" y="14714"/>
                    </a:lnTo>
                    <a:cubicBezTo>
                      <a:pt x="0" y="6591"/>
                      <a:pt x="6591" y="0"/>
                      <a:pt x="14714" y="0"/>
                    </a:cubicBezTo>
                    <a:lnTo>
                      <a:pt x="494351" y="0"/>
                    </a:lnTo>
                    <a:cubicBezTo>
                      <a:pt x="502475" y="0"/>
                      <a:pt x="509065" y="6591"/>
                      <a:pt x="509065" y="14714"/>
                    </a:cubicBezTo>
                    <a:lnTo>
                      <a:pt x="509065" y="14714"/>
                    </a:lnTo>
                    <a:cubicBezTo>
                      <a:pt x="509065" y="22838"/>
                      <a:pt x="502475" y="29429"/>
                      <a:pt x="494351" y="29429"/>
                    </a:cubicBezTo>
                    <a:close/>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48"/>
              <p:cNvSpPr/>
              <p:nvPr/>
            </p:nvSpPr>
            <p:spPr>
              <a:xfrm>
                <a:off x="5712845" y="3384530"/>
                <a:ext cx="568880" cy="1215"/>
              </a:xfrm>
              <a:custGeom>
                <a:avLst/>
                <a:gdLst/>
                <a:ahLst/>
                <a:cxnLst/>
                <a:rect l="l" t="t" r="r" b="b"/>
                <a:pathLst>
                  <a:path w="509065" h="1087" extrusionOk="0">
                    <a:moveTo>
                      <a:pt x="0" y="0"/>
                    </a:moveTo>
                    <a:lnTo>
                      <a:pt x="509065"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48"/>
              <p:cNvSpPr/>
              <p:nvPr/>
            </p:nvSpPr>
            <p:spPr>
              <a:xfrm>
                <a:off x="5712845" y="3408999"/>
                <a:ext cx="568880" cy="1215"/>
              </a:xfrm>
              <a:custGeom>
                <a:avLst/>
                <a:gdLst/>
                <a:ahLst/>
                <a:cxnLst/>
                <a:rect l="l" t="t" r="r" b="b"/>
                <a:pathLst>
                  <a:path w="509065" h="1087" extrusionOk="0">
                    <a:moveTo>
                      <a:pt x="0" y="0"/>
                    </a:moveTo>
                    <a:lnTo>
                      <a:pt x="509065"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48"/>
              <p:cNvSpPr/>
              <p:nvPr/>
            </p:nvSpPr>
            <p:spPr>
              <a:xfrm>
                <a:off x="5019384" y="2604831"/>
                <a:ext cx="2115524" cy="84464"/>
              </a:xfrm>
              <a:custGeom>
                <a:avLst/>
                <a:gdLst/>
                <a:ahLst/>
                <a:cxnLst/>
                <a:rect l="l" t="t" r="r" b="b"/>
                <a:pathLst>
                  <a:path w="1893086" h="75583" extrusionOk="0">
                    <a:moveTo>
                      <a:pt x="0" y="0"/>
                    </a:moveTo>
                    <a:lnTo>
                      <a:pt x="1893087" y="0"/>
                    </a:lnTo>
                    <a:lnTo>
                      <a:pt x="1893087" y="75584"/>
                    </a:lnTo>
                    <a:lnTo>
                      <a:pt x="0" y="7558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48"/>
              <p:cNvSpPr/>
              <p:nvPr/>
            </p:nvSpPr>
            <p:spPr>
              <a:xfrm>
                <a:off x="5078548" y="2632717"/>
                <a:ext cx="28705" cy="28705"/>
              </a:xfrm>
              <a:custGeom>
                <a:avLst/>
                <a:gdLst/>
                <a:ahLst/>
                <a:cxnLst/>
                <a:rect l="l" t="t" r="r" b="b"/>
                <a:pathLst>
                  <a:path w="25687" h="25687" extrusionOk="0">
                    <a:moveTo>
                      <a:pt x="25688" y="12844"/>
                    </a:moveTo>
                    <a:cubicBezTo>
                      <a:pt x="25688" y="19935"/>
                      <a:pt x="19935" y="25688"/>
                      <a:pt x="12844" y="25688"/>
                    </a:cubicBezTo>
                    <a:cubicBezTo>
                      <a:pt x="5753" y="25688"/>
                      <a:pt x="0" y="19935"/>
                      <a:pt x="0" y="12844"/>
                    </a:cubicBezTo>
                    <a:cubicBezTo>
                      <a:pt x="0" y="5753"/>
                      <a:pt x="5753" y="0"/>
                      <a:pt x="12844" y="0"/>
                    </a:cubicBezTo>
                    <a:cubicBezTo>
                      <a:pt x="19935" y="0"/>
                      <a:pt x="25688" y="5753"/>
                      <a:pt x="25688" y="12844"/>
                    </a:cubicBezTo>
                    <a:close/>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48"/>
              <p:cNvSpPr/>
              <p:nvPr/>
            </p:nvSpPr>
            <p:spPr>
              <a:xfrm>
                <a:off x="5161415" y="2632717"/>
                <a:ext cx="28705" cy="28705"/>
              </a:xfrm>
              <a:custGeom>
                <a:avLst/>
                <a:gdLst/>
                <a:ahLst/>
                <a:cxnLst/>
                <a:rect l="l" t="t" r="r" b="b"/>
                <a:pathLst>
                  <a:path w="25687" h="25687" extrusionOk="0">
                    <a:moveTo>
                      <a:pt x="25688" y="12844"/>
                    </a:moveTo>
                    <a:cubicBezTo>
                      <a:pt x="25688" y="19935"/>
                      <a:pt x="19935" y="25688"/>
                      <a:pt x="12844" y="25688"/>
                    </a:cubicBezTo>
                    <a:cubicBezTo>
                      <a:pt x="5753" y="25688"/>
                      <a:pt x="0" y="19935"/>
                      <a:pt x="0" y="12844"/>
                    </a:cubicBezTo>
                    <a:cubicBezTo>
                      <a:pt x="0" y="5753"/>
                      <a:pt x="5753" y="0"/>
                      <a:pt x="12844" y="0"/>
                    </a:cubicBezTo>
                    <a:cubicBezTo>
                      <a:pt x="19935" y="0"/>
                      <a:pt x="25688" y="5753"/>
                      <a:pt x="25688" y="12844"/>
                    </a:cubicBezTo>
                    <a:close/>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48"/>
              <p:cNvSpPr/>
              <p:nvPr/>
            </p:nvSpPr>
            <p:spPr>
              <a:xfrm>
                <a:off x="5244282" y="2632717"/>
                <a:ext cx="28705" cy="28705"/>
              </a:xfrm>
              <a:custGeom>
                <a:avLst/>
                <a:gdLst/>
                <a:ahLst/>
                <a:cxnLst/>
                <a:rect l="l" t="t" r="r" b="b"/>
                <a:pathLst>
                  <a:path w="25687" h="25687" extrusionOk="0">
                    <a:moveTo>
                      <a:pt x="25687" y="12844"/>
                    </a:moveTo>
                    <a:cubicBezTo>
                      <a:pt x="25687" y="19935"/>
                      <a:pt x="19935" y="25688"/>
                      <a:pt x="12844" y="25688"/>
                    </a:cubicBezTo>
                    <a:cubicBezTo>
                      <a:pt x="5753" y="25688"/>
                      <a:pt x="0" y="19935"/>
                      <a:pt x="0" y="12844"/>
                    </a:cubicBezTo>
                    <a:cubicBezTo>
                      <a:pt x="0" y="5753"/>
                      <a:pt x="5753" y="0"/>
                      <a:pt x="12844" y="0"/>
                    </a:cubicBezTo>
                    <a:cubicBezTo>
                      <a:pt x="19935" y="0"/>
                      <a:pt x="25687" y="5753"/>
                      <a:pt x="25687" y="12844"/>
                    </a:cubicBezTo>
                    <a:close/>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98" name="Google Shape;1598;p48"/>
            <p:cNvGrpSpPr/>
            <p:nvPr/>
          </p:nvGrpSpPr>
          <p:grpSpPr>
            <a:xfrm>
              <a:off x="6989882" y="2312533"/>
              <a:ext cx="245665" cy="204775"/>
              <a:chOff x="6549029" y="1538068"/>
              <a:chExt cx="272356" cy="227023"/>
            </a:xfrm>
          </p:grpSpPr>
          <p:sp>
            <p:nvSpPr>
              <p:cNvPr id="1599" name="Google Shape;1599;p48"/>
              <p:cNvSpPr/>
              <p:nvPr/>
            </p:nvSpPr>
            <p:spPr>
              <a:xfrm>
                <a:off x="6558000" y="1547221"/>
                <a:ext cx="263385" cy="217870"/>
              </a:xfrm>
              <a:custGeom>
                <a:avLst/>
                <a:gdLst/>
                <a:ahLst/>
                <a:cxnLst/>
                <a:rect l="l" t="t" r="r" b="b"/>
                <a:pathLst>
                  <a:path w="235691" h="194962" extrusionOk="0">
                    <a:moveTo>
                      <a:pt x="138204" y="0"/>
                    </a:moveTo>
                    <a:cubicBezTo>
                      <a:pt x="84371" y="0"/>
                      <a:pt x="40728" y="43643"/>
                      <a:pt x="40728" y="97476"/>
                    </a:cubicBezTo>
                    <a:cubicBezTo>
                      <a:pt x="40728" y="114061"/>
                      <a:pt x="44894" y="129667"/>
                      <a:pt x="52202" y="143348"/>
                    </a:cubicBezTo>
                    <a:cubicBezTo>
                      <a:pt x="43143" y="152821"/>
                      <a:pt x="26221" y="166013"/>
                      <a:pt x="0" y="169710"/>
                    </a:cubicBezTo>
                    <a:cubicBezTo>
                      <a:pt x="0" y="169710"/>
                      <a:pt x="37172" y="194528"/>
                      <a:pt x="79727" y="175333"/>
                    </a:cubicBezTo>
                    <a:cubicBezTo>
                      <a:pt x="96030" y="187600"/>
                      <a:pt x="116236" y="194963"/>
                      <a:pt x="138215" y="194963"/>
                    </a:cubicBezTo>
                    <a:cubicBezTo>
                      <a:pt x="192048" y="194963"/>
                      <a:pt x="235691" y="151320"/>
                      <a:pt x="235691" y="97487"/>
                    </a:cubicBezTo>
                    <a:cubicBezTo>
                      <a:pt x="235691" y="43654"/>
                      <a:pt x="192048" y="11"/>
                      <a:pt x="138215" y="11"/>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48"/>
              <p:cNvSpPr/>
              <p:nvPr/>
            </p:nvSpPr>
            <p:spPr>
              <a:xfrm>
                <a:off x="6549029" y="1538068"/>
                <a:ext cx="263385" cy="217870"/>
              </a:xfrm>
              <a:custGeom>
                <a:avLst/>
                <a:gdLst/>
                <a:ahLst/>
                <a:cxnLst/>
                <a:rect l="l" t="t" r="r" b="b"/>
                <a:pathLst>
                  <a:path w="235691" h="194962" extrusionOk="0">
                    <a:moveTo>
                      <a:pt x="138204" y="0"/>
                    </a:moveTo>
                    <a:cubicBezTo>
                      <a:pt x="84371" y="0"/>
                      <a:pt x="40728" y="43643"/>
                      <a:pt x="40728" y="97476"/>
                    </a:cubicBezTo>
                    <a:cubicBezTo>
                      <a:pt x="40728" y="114061"/>
                      <a:pt x="44893" y="129667"/>
                      <a:pt x="52202" y="143348"/>
                    </a:cubicBezTo>
                    <a:cubicBezTo>
                      <a:pt x="43143" y="152821"/>
                      <a:pt x="26220" y="166013"/>
                      <a:pt x="0" y="169710"/>
                    </a:cubicBezTo>
                    <a:cubicBezTo>
                      <a:pt x="0" y="169710"/>
                      <a:pt x="37172" y="194528"/>
                      <a:pt x="79727" y="175333"/>
                    </a:cubicBezTo>
                    <a:cubicBezTo>
                      <a:pt x="96029" y="187600"/>
                      <a:pt x="116236" y="194963"/>
                      <a:pt x="138215" y="194963"/>
                    </a:cubicBezTo>
                    <a:cubicBezTo>
                      <a:pt x="192048" y="194963"/>
                      <a:pt x="235691" y="151320"/>
                      <a:pt x="235691" y="97487"/>
                    </a:cubicBezTo>
                    <a:cubicBezTo>
                      <a:pt x="235691" y="43654"/>
                      <a:pt x="192048" y="11"/>
                      <a:pt x="138215" y="1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48"/>
              <p:cNvSpPr/>
              <p:nvPr/>
            </p:nvSpPr>
            <p:spPr>
              <a:xfrm>
                <a:off x="6661994" y="1587020"/>
                <a:ext cx="85169" cy="119988"/>
              </a:xfrm>
              <a:custGeom>
                <a:avLst/>
                <a:gdLst/>
                <a:ahLst/>
                <a:cxnLst/>
                <a:rect l="l" t="t" r="r" b="b"/>
                <a:pathLst>
                  <a:path w="76214" h="107372" extrusionOk="0">
                    <a:moveTo>
                      <a:pt x="38858" y="0"/>
                    </a:moveTo>
                    <a:cubicBezTo>
                      <a:pt x="43588" y="0"/>
                      <a:pt x="48210" y="663"/>
                      <a:pt x="52691" y="1969"/>
                    </a:cubicBezTo>
                    <a:cubicBezTo>
                      <a:pt x="57172" y="3284"/>
                      <a:pt x="61163" y="5220"/>
                      <a:pt x="64643" y="7798"/>
                    </a:cubicBezTo>
                    <a:cubicBezTo>
                      <a:pt x="68123" y="10364"/>
                      <a:pt x="70918" y="13540"/>
                      <a:pt x="73028" y="17325"/>
                    </a:cubicBezTo>
                    <a:cubicBezTo>
                      <a:pt x="75149" y="21109"/>
                      <a:pt x="76214" y="25470"/>
                      <a:pt x="76214" y="30408"/>
                    </a:cubicBezTo>
                    <a:cubicBezTo>
                      <a:pt x="76214" y="34442"/>
                      <a:pt x="75584" y="37944"/>
                      <a:pt x="74322" y="40924"/>
                    </a:cubicBezTo>
                    <a:cubicBezTo>
                      <a:pt x="73061" y="43893"/>
                      <a:pt x="71440" y="46568"/>
                      <a:pt x="69483" y="48939"/>
                    </a:cubicBezTo>
                    <a:cubicBezTo>
                      <a:pt x="67514" y="51310"/>
                      <a:pt x="65372" y="53474"/>
                      <a:pt x="63055" y="55443"/>
                    </a:cubicBezTo>
                    <a:cubicBezTo>
                      <a:pt x="60728" y="57411"/>
                      <a:pt x="58531" y="59271"/>
                      <a:pt x="56465" y="61043"/>
                    </a:cubicBezTo>
                    <a:cubicBezTo>
                      <a:pt x="54399" y="62805"/>
                      <a:pt x="52582" y="64654"/>
                      <a:pt x="51027" y="66568"/>
                    </a:cubicBezTo>
                    <a:cubicBezTo>
                      <a:pt x="49461" y="68482"/>
                      <a:pt x="48537" y="70549"/>
                      <a:pt x="48232" y="72767"/>
                    </a:cubicBezTo>
                    <a:cubicBezTo>
                      <a:pt x="48026" y="73876"/>
                      <a:pt x="47569" y="74834"/>
                      <a:pt x="46873" y="75638"/>
                    </a:cubicBezTo>
                    <a:cubicBezTo>
                      <a:pt x="46166" y="76443"/>
                      <a:pt x="45263" y="76845"/>
                      <a:pt x="44154" y="76845"/>
                    </a:cubicBezTo>
                    <a:lnTo>
                      <a:pt x="32659" y="76845"/>
                    </a:lnTo>
                    <a:cubicBezTo>
                      <a:pt x="31549" y="76845"/>
                      <a:pt x="30560" y="76443"/>
                      <a:pt x="29712" y="75638"/>
                    </a:cubicBezTo>
                    <a:cubicBezTo>
                      <a:pt x="28852" y="74834"/>
                      <a:pt x="28483" y="73876"/>
                      <a:pt x="28581" y="72767"/>
                    </a:cubicBezTo>
                    <a:cubicBezTo>
                      <a:pt x="28776" y="68841"/>
                      <a:pt x="29614" y="65383"/>
                      <a:pt x="31071" y="62403"/>
                    </a:cubicBezTo>
                    <a:cubicBezTo>
                      <a:pt x="32528" y="59434"/>
                      <a:pt x="34301" y="56759"/>
                      <a:pt x="36367" y="54388"/>
                    </a:cubicBezTo>
                    <a:cubicBezTo>
                      <a:pt x="38423" y="52017"/>
                      <a:pt x="40641" y="49874"/>
                      <a:pt x="43012" y="47960"/>
                    </a:cubicBezTo>
                    <a:cubicBezTo>
                      <a:pt x="45383" y="46046"/>
                      <a:pt x="47580" y="44208"/>
                      <a:pt x="49592" y="42436"/>
                    </a:cubicBezTo>
                    <a:cubicBezTo>
                      <a:pt x="51614" y="40674"/>
                      <a:pt x="53268" y="38901"/>
                      <a:pt x="54583" y="37139"/>
                    </a:cubicBezTo>
                    <a:cubicBezTo>
                      <a:pt x="55888" y="35378"/>
                      <a:pt x="56552" y="33431"/>
                      <a:pt x="56552" y="31321"/>
                    </a:cubicBezTo>
                    <a:cubicBezTo>
                      <a:pt x="56552" y="27493"/>
                      <a:pt x="54942" y="24339"/>
                      <a:pt x="51712" y="21870"/>
                    </a:cubicBezTo>
                    <a:cubicBezTo>
                      <a:pt x="48482" y="19402"/>
                      <a:pt x="44197" y="18162"/>
                      <a:pt x="38858" y="18162"/>
                    </a:cubicBezTo>
                    <a:cubicBezTo>
                      <a:pt x="30288" y="18162"/>
                      <a:pt x="23980" y="22447"/>
                      <a:pt x="19956" y="31017"/>
                    </a:cubicBezTo>
                    <a:cubicBezTo>
                      <a:pt x="19445" y="32126"/>
                      <a:pt x="18923" y="32963"/>
                      <a:pt x="18368" y="33518"/>
                    </a:cubicBezTo>
                    <a:cubicBezTo>
                      <a:pt x="17803" y="34073"/>
                      <a:pt x="16879" y="34345"/>
                      <a:pt x="15574" y="34345"/>
                    </a:cubicBezTo>
                    <a:lnTo>
                      <a:pt x="3317" y="34345"/>
                    </a:lnTo>
                    <a:cubicBezTo>
                      <a:pt x="2414" y="34345"/>
                      <a:pt x="1631" y="34051"/>
                      <a:pt x="979" y="33442"/>
                    </a:cubicBezTo>
                    <a:cubicBezTo>
                      <a:pt x="326" y="32833"/>
                      <a:pt x="0" y="32028"/>
                      <a:pt x="0" y="31027"/>
                    </a:cubicBezTo>
                    <a:cubicBezTo>
                      <a:pt x="98" y="27493"/>
                      <a:pt x="1185" y="23893"/>
                      <a:pt x="3252" y="20217"/>
                    </a:cubicBezTo>
                    <a:cubicBezTo>
                      <a:pt x="5318" y="16542"/>
                      <a:pt x="8091" y="13214"/>
                      <a:pt x="11571" y="10245"/>
                    </a:cubicBezTo>
                    <a:cubicBezTo>
                      <a:pt x="15051" y="7276"/>
                      <a:pt x="19130" y="4829"/>
                      <a:pt x="23817" y="2915"/>
                    </a:cubicBezTo>
                    <a:cubicBezTo>
                      <a:pt x="28504" y="1001"/>
                      <a:pt x="33518" y="44"/>
                      <a:pt x="38869" y="44"/>
                    </a:cubicBezTo>
                    <a:close/>
                    <a:moveTo>
                      <a:pt x="44894" y="85894"/>
                    </a:moveTo>
                    <a:cubicBezTo>
                      <a:pt x="46003" y="85894"/>
                      <a:pt x="46960" y="86296"/>
                      <a:pt x="47775" y="87112"/>
                    </a:cubicBezTo>
                    <a:cubicBezTo>
                      <a:pt x="48580" y="87917"/>
                      <a:pt x="48983" y="88874"/>
                      <a:pt x="48983" y="89983"/>
                    </a:cubicBezTo>
                    <a:lnTo>
                      <a:pt x="48983" y="103294"/>
                    </a:lnTo>
                    <a:cubicBezTo>
                      <a:pt x="48983" y="104404"/>
                      <a:pt x="48569" y="105361"/>
                      <a:pt x="47775" y="106165"/>
                    </a:cubicBezTo>
                    <a:cubicBezTo>
                      <a:pt x="46960" y="106970"/>
                      <a:pt x="46014" y="107373"/>
                      <a:pt x="44894" y="107373"/>
                    </a:cubicBezTo>
                    <a:lnTo>
                      <a:pt x="31887" y="107373"/>
                    </a:lnTo>
                    <a:cubicBezTo>
                      <a:pt x="30777" y="107373"/>
                      <a:pt x="29820" y="106970"/>
                      <a:pt x="29015" y="106165"/>
                    </a:cubicBezTo>
                    <a:cubicBezTo>
                      <a:pt x="28200" y="105361"/>
                      <a:pt x="27798" y="104404"/>
                      <a:pt x="27798" y="103294"/>
                    </a:cubicBezTo>
                    <a:lnTo>
                      <a:pt x="27798" y="89983"/>
                    </a:lnTo>
                    <a:cubicBezTo>
                      <a:pt x="27798" y="88874"/>
                      <a:pt x="28200" y="87917"/>
                      <a:pt x="29015" y="87112"/>
                    </a:cubicBezTo>
                    <a:cubicBezTo>
                      <a:pt x="29820" y="86307"/>
                      <a:pt x="30777" y="85894"/>
                      <a:pt x="31887" y="85894"/>
                    </a:cubicBezTo>
                    <a:lnTo>
                      <a:pt x="44894" y="85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02" name="Google Shape;1602;p48"/>
            <p:cNvGrpSpPr/>
            <p:nvPr/>
          </p:nvGrpSpPr>
          <p:grpSpPr>
            <a:xfrm>
              <a:off x="5158348" y="2155928"/>
              <a:ext cx="532854" cy="518000"/>
              <a:chOff x="1937888" y="563807"/>
              <a:chExt cx="590747" cy="574279"/>
            </a:xfrm>
          </p:grpSpPr>
          <p:sp>
            <p:nvSpPr>
              <p:cNvPr id="1603" name="Google Shape;1603;p48"/>
              <p:cNvSpPr/>
              <p:nvPr/>
            </p:nvSpPr>
            <p:spPr>
              <a:xfrm>
                <a:off x="1937888" y="574262"/>
                <a:ext cx="576865" cy="563825"/>
              </a:xfrm>
              <a:custGeom>
                <a:avLst/>
                <a:gdLst/>
                <a:ahLst/>
                <a:cxnLst/>
                <a:rect l="l" t="t" r="r" b="b"/>
                <a:pathLst>
                  <a:path w="516210" h="504541" extrusionOk="0">
                    <a:moveTo>
                      <a:pt x="516210" y="0"/>
                    </a:moveTo>
                    <a:lnTo>
                      <a:pt x="0" y="0"/>
                    </a:lnTo>
                    <a:lnTo>
                      <a:pt x="0" y="406130"/>
                    </a:lnTo>
                    <a:lnTo>
                      <a:pt x="303031" y="406130"/>
                    </a:lnTo>
                    <a:lnTo>
                      <a:pt x="424531" y="504541"/>
                    </a:lnTo>
                    <a:lnTo>
                      <a:pt x="407435" y="406130"/>
                    </a:lnTo>
                    <a:lnTo>
                      <a:pt x="516210" y="406130"/>
                    </a:lnTo>
                    <a:lnTo>
                      <a:pt x="516210" y="0"/>
                    </a:ln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48"/>
              <p:cNvSpPr/>
              <p:nvPr/>
            </p:nvSpPr>
            <p:spPr>
              <a:xfrm>
                <a:off x="1951770" y="563807"/>
                <a:ext cx="576865" cy="563825"/>
              </a:xfrm>
              <a:custGeom>
                <a:avLst/>
                <a:gdLst/>
                <a:ahLst/>
                <a:cxnLst/>
                <a:rect l="l" t="t" r="r" b="b"/>
                <a:pathLst>
                  <a:path w="516210" h="504541" extrusionOk="0">
                    <a:moveTo>
                      <a:pt x="516210" y="0"/>
                    </a:moveTo>
                    <a:lnTo>
                      <a:pt x="0" y="0"/>
                    </a:lnTo>
                    <a:lnTo>
                      <a:pt x="0" y="406130"/>
                    </a:lnTo>
                    <a:lnTo>
                      <a:pt x="0" y="406130"/>
                    </a:lnTo>
                    <a:lnTo>
                      <a:pt x="303031" y="406130"/>
                    </a:lnTo>
                    <a:lnTo>
                      <a:pt x="424531" y="504541"/>
                    </a:lnTo>
                    <a:lnTo>
                      <a:pt x="407435" y="406130"/>
                    </a:lnTo>
                    <a:lnTo>
                      <a:pt x="516210" y="406130"/>
                    </a:lnTo>
                    <a:lnTo>
                      <a:pt x="516210" y="406130"/>
                    </a:lnTo>
                    <a:lnTo>
                      <a:pt x="51621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05" name="Google Shape;1605;p48"/>
              <p:cNvGrpSpPr/>
              <p:nvPr/>
            </p:nvGrpSpPr>
            <p:grpSpPr>
              <a:xfrm>
                <a:off x="2154349" y="673382"/>
                <a:ext cx="171785" cy="189626"/>
                <a:chOff x="2853499" y="673382"/>
                <a:chExt cx="171785" cy="189626"/>
              </a:xfrm>
            </p:grpSpPr>
            <p:sp>
              <p:nvSpPr>
                <p:cNvPr id="1606" name="Google Shape;1606;p48"/>
                <p:cNvSpPr/>
                <p:nvPr/>
              </p:nvSpPr>
              <p:spPr>
                <a:xfrm>
                  <a:off x="2853499" y="673382"/>
                  <a:ext cx="171785" cy="189626"/>
                </a:xfrm>
                <a:custGeom>
                  <a:avLst/>
                  <a:gdLst/>
                  <a:ahLst/>
                  <a:cxnLst/>
                  <a:rect l="l" t="t" r="r" b="b"/>
                  <a:pathLst>
                    <a:path w="153723" h="169688" extrusionOk="0">
                      <a:moveTo>
                        <a:pt x="76867" y="0"/>
                      </a:moveTo>
                      <a:cubicBezTo>
                        <a:pt x="41392" y="0"/>
                        <a:pt x="0" y="13224"/>
                        <a:pt x="0" y="52909"/>
                      </a:cubicBezTo>
                      <a:cubicBezTo>
                        <a:pt x="0" y="92593"/>
                        <a:pt x="35900" y="113234"/>
                        <a:pt x="35900" y="146763"/>
                      </a:cubicBezTo>
                      <a:lnTo>
                        <a:pt x="35900" y="169689"/>
                      </a:lnTo>
                      <a:lnTo>
                        <a:pt x="117824" y="169689"/>
                      </a:lnTo>
                      <a:lnTo>
                        <a:pt x="117824" y="146763"/>
                      </a:lnTo>
                      <a:cubicBezTo>
                        <a:pt x="117824" y="113234"/>
                        <a:pt x="153723" y="92593"/>
                        <a:pt x="153723" y="52909"/>
                      </a:cubicBezTo>
                      <a:cubicBezTo>
                        <a:pt x="153723" y="13224"/>
                        <a:pt x="112332" y="0"/>
                        <a:pt x="76867"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48"/>
                <p:cNvSpPr/>
                <p:nvPr/>
              </p:nvSpPr>
              <p:spPr>
                <a:xfrm>
                  <a:off x="2853499" y="673382"/>
                  <a:ext cx="171785" cy="189626"/>
                </a:xfrm>
                <a:custGeom>
                  <a:avLst/>
                  <a:gdLst/>
                  <a:ahLst/>
                  <a:cxnLst/>
                  <a:rect l="l" t="t" r="r" b="b"/>
                  <a:pathLst>
                    <a:path w="153723" h="169688" extrusionOk="0">
                      <a:moveTo>
                        <a:pt x="76867" y="0"/>
                      </a:moveTo>
                      <a:cubicBezTo>
                        <a:pt x="41392" y="0"/>
                        <a:pt x="0" y="13224"/>
                        <a:pt x="0" y="52909"/>
                      </a:cubicBezTo>
                      <a:cubicBezTo>
                        <a:pt x="0" y="92593"/>
                        <a:pt x="35900" y="113234"/>
                        <a:pt x="35900" y="146763"/>
                      </a:cubicBezTo>
                      <a:lnTo>
                        <a:pt x="35900" y="169689"/>
                      </a:lnTo>
                      <a:lnTo>
                        <a:pt x="117824" y="169689"/>
                      </a:lnTo>
                      <a:lnTo>
                        <a:pt x="117824" y="146763"/>
                      </a:lnTo>
                      <a:cubicBezTo>
                        <a:pt x="117824" y="113234"/>
                        <a:pt x="153723" y="92593"/>
                        <a:pt x="153723" y="52909"/>
                      </a:cubicBezTo>
                      <a:cubicBezTo>
                        <a:pt x="153723" y="13224"/>
                        <a:pt x="112332" y="0"/>
                        <a:pt x="76867" y="0"/>
                      </a:cubicBez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08" name="Google Shape;1608;p48"/>
              <p:cNvSpPr/>
              <p:nvPr/>
            </p:nvSpPr>
            <p:spPr>
              <a:xfrm>
                <a:off x="2216551" y="904358"/>
                <a:ext cx="47409" cy="37091"/>
              </a:xfrm>
              <a:custGeom>
                <a:avLst/>
                <a:gdLst/>
                <a:ahLst/>
                <a:cxnLst/>
                <a:rect l="l" t="t" r="r" b="b"/>
                <a:pathLst>
                  <a:path w="42424" h="33191" extrusionOk="0">
                    <a:moveTo>
                      <a:pt x="11" y="0"/>
                    </a:moveTo>
                    <a:lnTo>
                      <a:pt x="11" y="21479"/>
                    </a:lnTo>
                    <a:cubicBezTo>
                      <a:pt x="11" y="27950"/>
                      <a:pt x="9505" y="33192"/>
                      <a:pt x="21218" y="33192"/>
                    </a:cubicBezTo>
                    <a:cubicBezTo>
                      <a:pt x="32931" y="33192"/>
                      <a:pt x="42425" y="27950"/>
                      <a:pt x="42425" y="21479"/>
                    </a:cubicBezTo>
                    <a:lnTo>
                      <a:pt x="42425" y="0"/>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48"/>
              <p:cNvSpPr/>
              <p:nvPr/>
            </p:nvSpPr>
            <p:spPr>
              <a:xfrm>
                <a:off x="2194597" y="863052"/>
                <a:ext cx="91319" cy="59077"/>
              </a:xfrm>
              <a:custGeom>
                <a:avLst/>
                <a:gdLst/>
                <a:ahLst/>
                <a:cxnLst/>
                <a:rect l="l" t="t" r="r" b="b"/>
                <a:pathLst>
                  <a:path w="81717" h="52865" extrusionOk="0">
                    <a:moveTo>
                      <a:pt x="0" y="0"/>
                    </a:moveTo>
                    <a:lnTo>
                      <a:pt x="81718" y="0"/>
                    </a:lnTo>
                    <a:lnTo>
                      <a:pt x="81718" y="52865"/>
                    </a:lnTo>
                    <a:lnTo>
                      <a:pt x="0" y="528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48"/>
              <p:cNvSpPr/>
              <p:nvPr/>
            </p:nvSpPr>
            <p:spPr>
              <a:xfrm>
                <a:off x="2194597" y="874904"/>
                <a:ext cx="91319" cy="1215"/>
              </a:xfrm>
              <a:custGeom>
                <a:avLst/>
                <a:gdLst/>
                <a:ahLst/>
                <a:cxnLst/>
                <a:rect l="l" t="t" r="r" b="b"/>
                <a:pathLst>
                  <a:path w="81717" h="1087" extrusionOk="0">
                    <a:moveTo>
                      <a:pt x="0" y="0"/>
                    </a:moveTo>
                    <a:lnTo>
                      <a:pt x="81718"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48"/>
              <p:cNvSpPr/>
              <p:nvPr/>
            </p:nvSpPr>
            <p:spPr>
              <a:xfrm>
                <a:off x="2194597" y="892177"/>
                <a:ext cx="91319" cy="1215"/>
              </a:xfrm>
              <a:custGeom>
                <a:avLst/>
                <a:gdLst/>
                <a:ahLst/>
                <a:cxnLst/>
                <a:rect l="l" t="t" r="r" b="b"/>
                <a:pathLst>
                  <a:path w="81717" h="1087" extrusionOk="0">
                    <a:moveTo>
                      <a:pt x="0" y="0"/>
                    </a:moveTo>
                    <a:lnTo>
                      <a:pt x="81718"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48"/>
              <p:cNvSpPr/>
              <p:nvPr/>
            </p:nvSpPr>
            <p:spPr>
              <a:xfrm>
                <a:off x="2194597" y="909451"/>
                <a:ext cx="91319" cy="1215"/>
              </a:xfrm>
              <a:custGeom>
                <a:avLst/>
                <a:gdLst/>
                <a:ahLst/>
                <a:cxnLst/>
                <a:rect l="l" t="t" r="r" b="b"/>
                <a:pathLst>
                  <a:path w="81717" h="1087" extrusionOk="0">
                    <a:moveTo>
                      <a:pt x="0" y="0"/>
                    </a:moveTo>
                    <a:lnTo>
                      <a:pt x="81718"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48"/>
              <p:cNvSpPr/>
              <p:nvPr/>
            </p:nvSpPr>
            <p:spPr>
              <a:xfrm>
                <a:off x="2212406" y="768222"/>
                <a:ext cx="55734" cy="94806"/>
              </a:xfrm>
              <a:custGeom>
                <a:avLst/>
                <a:gdLst/>
                <a:ahLst/>
                <a:cxnLst/>
                <a:rect l="l" t="t" r="r" b="b"/>
                <a:pathLst>
                  <a:path w="49874" h="84838" extrusionOk="0">
                    <a:moveTo>
                      <a:pt x="43088" y="84839"/>
                    </a:moveTo>
                    <a:lnTo>
                      <a:pt x="49820" y="13137"/>
                    </a:lnTo>
                    <a:cubicBezTo>
                      <a:pt x="50299" y="5992"/>
                      <a:pt x="47580" y="0"/>
                      <a:pt x="43730" y="0"/>
                    </a:cubicBezTo>
                    <a:cubicBezTo>
                      <a:pt x="40946" y="0"/>
                      <a:pt x="38466" y="3219"/>
                      <a:pt x="37216" y="7711"/>
                    </a:cubicBezTo>
                    <a:cubicBezTo>
                      <a:pt x="36259" y="3219"/>
                      <a:pt x="33986" y="0"/>
                      <a:pt x="31202" y="0"/>
                    </a:cubicBezTo>
                    <a:cubicBezTo>
                      <a:pt x="28418" y="0"/>
                      <a:pt x="26036" y="3219"/>
                      <a:pt x="24937" y="7711"/>
                    </a:cubicBezTo>
                    <a:cubicBezTo>
                      <a:pt x="23828" y="3219"/>
                      <a:pt x="21457" y="0"/>
                      <a:pt x="18673" y="0"/>
                    </a:cubicBezTo>
                    <a:cubicBezTo>
                      <a:pt x="15889" y="0"/>
                      <a:pt x="13616" y="3219"/>
                      <a:pt x="12659" y="7711"/>
                    </a:cubicBezTo>
                    <a:cubicBezTo>
                      <a:pt x="11408" y="3219"/>
                      <a:pt x="8929" y="0"/>
                      <a:pt x="6145" y="0"/>
                    </a:cubicBezTo>
                    <a:cubicBezTo>
                      <a:pt x="2295" y="0"/>
                      <a:pt x="-424" y="5992"/>
                      <a:pt x="55" y="13137"/>
                    </a:cubicBezTo>
                    <a:lnTo>
                      <a:pt x="6786" y="84839"/>
                    </a:lnTo>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48"/>
              <p:cNvSpPr/>
              <p:nvPr/>
            </p:nvSpPr>
            <p:spPr>
              <a:xfrm>
                <a:off x="2238359" y="619446"/>
                <a:ext cx="1215" cy="25048"/>
              </a:xfrm>
              <a:custGeom>
                <a:avLst/>
                <a:gdLst/>
                <a:ahLst/>
                <a:cxnLst/>
                <a:rect l="l" t="t" r="r" b="b"/>
                <a:pathLst>
                  <a:path w="1087" h="22414" extrusionOk="0">
                    <a:moveTo>
                      <a:pt x="0" y="0"/>
                    </a:moveTo>
                    <a:lnTo>
                      <a:pt x="0" y="22414"/>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48"/>
              <p:cNvSpPr/>
              <p:nvPr/>
            </p:nvSpPr>
            <p:spPr>
              <a:xfrm>
                <a:off x="2164086" y="636586"/>
                <a:ext cx="15045" cy="21693"/>
              </a:xfrm>
              <a:custGeom>
                <a:avLst/>
                <a:gdLst/>
                <a:ahLst/>
                <a:cxnLst/>
                <a:rect l="l" t="t" r="r" b="b"/>
                <a:pathLst>
                  <a:path w="13463" h="19412" extrusionOk="0">
                    <a:moveTo>
                      <a:pt x="0" y="0"/>
                    </a:moveTo>
                    <a:lnTo>
                      <a:pt x="13464" y="19413"/>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48"/>
              <p:cNvSpPr/>
              <p:nvPr/>
            </p:nvSpPr>
            <p:spPr>
              <a:xfrm>
                <a:off x="2110065" y="682365"/>
                <a:ext cx="26043" cy="12529"/>
              </a:xfrm>
              <a:custGeom>
                <a:avLst/>
                <a:gdLst/>
                <a:ahLst/>
                <a:cxnLst/>
                <a:rect l="l" t="t" r="r" b="b"/>
                <a:pathLst>
                  <a:path w="23305" h="11212" extrusionOk="0">
                    <a:moveTo>
                      <a:pt x="0" y="0"/>
                    </a:moveTo>
                    <a:lnTo>
                      <a:pt x="23306" y="11213"/>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48"/>
              <p:cNvSpPr/>
              <p:nvPr/>
            </p:nvSpPr>
            <p:spPr>
              <a:xfrm>
                <a:off x="2342985" y="794370"/>
                <a:ext cx="26043" cy="12529"/>
              </a:xfrm>
              <a:custGeom>
                <a:avLst/>
                <a:gdLst/>
                <a:ahLst/>
                <a:cxnLst/>
                <a:rect l="l" t="t" r="r" b="b"/>
                <a:pathLst>
                  <a:path w="23305" h="11212" extrusionOk="0">
                    <a:moveTo>
                      <a:pt x="0" y="0"/>
                    </a:moveTo>
                    <a:lnTo>
                      <a:pt x="23306" y="11213"/>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48"/>
              <p:cNvSpPr/>
              <p:nvPr/>
            </p:nvSpPr>
            <p:spPr>
              <a:xfrm>
                <a:off x="2090749" y="744506"/>
                <a:ext cx="30079" cy="1215"/>
              </a:xfrm>
              <a:custGeom>
                <a:avLst/>
                <a:gdLst/>
                <a:ahLst/>
                <a:cxnLst/>
                <a:rect l="l" t="t" r="r" b="b"/>
                <a:pathLst>
                  <a:path w="26916" h="1087" extrusionOk="0">
                    <a:moveTo>
                      <a:pt x="0" y="0"/>
                    </a:moveTo>
                    <a:lnTo>
                      <a:pt x="26917"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48"/>
              <p:cNvSpPr/>
              <p:nvPr/>
            </p:nvSpPr>
            <p:spPr>
              <a:xfrm>
                <a:off x="2359700" y="744506"/>
                <a:ext cx="30079" cy="1215"/>
              </a:xfrm>
              <a:custGeom>
                <a:avLst/>
                <a:gdLst/>
                <a:ahLst/>
                <a:cxnLst/>
                <a:rect l="l" t="t" r="r" b="b"/>
                <a:pathLst>
                  <a:path w="26916" h="1087" extrusionOk="0">
                    <a:moveTo>
                      <a:pt x="0" y="0"/>
                    </a:moveTo>
                    <a:lnTo>
                      <a:pt x="26917"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48"/>
              <p:cNvSpPr/>
              <p:nvPr/>
            </p:nvSpPr>
            <p:spPr>
              <a:xfrm>
                <a:off x="2111341" y="793836"/>
                <a:ext cx="26043" cy="12529"/>
              </a:xfrm>
              <a:custGeom>
                <a:avLst/>
                <a:gdLst/>
                <a:ahLst/>
                <a:cxnLst/>
                <a:rect l="l" t="t" r="r" b="b"/>
                <a:pathLst>
                  <a:path w="23305" h="11212" extrusionOk="0">
                    <a:moveTo>
                      <a:pt x="0" y="11213"/>
                    </a:moveTo>
                    <a:lnTo>
                      <a:pt x="23306"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48"/>
              <p:cNvSpPr/>
              <p:nvPr/>
            </p:nvSpPr>
            <p:spPr>
              <a:xfrm>
                <a:off x="2344249" y="681830"/>
                <a:ext cx="26056" cy="12529"/>
              </a:xfrm>
              <a:custGeom>
                <a:avLst/>
                <a:gdLst/>
                <a:ahLst/>
                <a:cxnLst/>
                <a:rect l="l" t="t" r="r" b="b"/>
                <a:pathLst>
                  <a:path w="23316" h="11212" extrusionOk="0">
                    <a:moveTo>
                      <a:pt x="0" y="11213"/>
                    </a:moveTo>
                    <a:lnTo>
                      <a:pt x="23317"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48"/>
              <p:cNvSpPr/>
              <p:nvPr/>
            </p:nvSpPr>
            <p:spPr>
              <a:xfrm>
                <a:off x="2300768" y="635673"/>
                <a:ext cx="15045" cy="21693"/>
              </a:xfrm>
              <a:custGeom>
                <a:avLst/>
                <a:gdLst/>
                <a:ahLst/>
                <a:cxnLst/>
                <a:rect l="l" t="t" r="r" b="b"/>
                <a:pathLst>
                  <a:path w="13463" h="19412" extrusionOk="0">
                    <a:moveTo>
                      <a:pt x="0" y="19413"/>
                    </a:moveTo>
                    <a:lnTo>
                      <a:pt x="13464"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23" name="Google Shape;1623;p48"/>
            <p:cNvSpPr/>
            <p:nvPr/>
          </p:nvSpPr>
          <p:spPr>
            <a:xfrm>
              <a:off x="5158335" y="1646756"/>
              <a:ext cx="819874" cy="266538"/>
            </a:xfrm>
            <a:custGeom>
              <a:avLst/>
              <a:gdLst/>
              <a:ahLst/>
              <a:cxnLst/>
              <a:rect l="l" t="t" r="r" b="b"/>
              <a:pathLst>
                <a:path w="813771" h="264554" extrusionOk="0">
                  <a:moveTo>
                    <a:pt x="0" y="195235"/>
                  </a:moveTo>
                  <a:cubicBezTo>
                    <a:pt x="0" y="135018"/>
                    <a:pt x="156921" y="136845"/>
                    <a:pt x="200705" y="115866"/>
                  </a:cubicBezTo>
                  <a:cubicBezTo>
                    <a:pt x="244500" y="94888"/>
                    <a:pt x="284641" y="0"/>
                    <a:pt x="370394" y="0"/>
                  </a:cubicBezTo>
                  <a:cubicBezTo>
                    <a:pt x="456146" y="0"/>
                    <a:pt x="471099" y="69331"/>
                    <a:pt x="509239" y="78455"/>
                  </a:cubicBezTo>
                  <a:cubicBezTo>
                    <a:pt x="547379" y="87579"/>
                    <a:pt x="625834" y="65687"/>
                    <a:pt x="658678" y="115855"/>
                  </a:cubicBezTo>
                  <a:cubicBezTo>
                    <a:pt x="691521" y="166034"/>
                    <a:pt x="813772" y="151440"/>
                    <a:pt x="813772" y="195224"/>
                  </a:cubicBezTo>
                  <a:cubicBezTo>
                    <a:pt x="813772" y="239008"/>
                    <a:pt x="572926" y="264554"/>
                    <a:pt x="428783" y="264554"/>
                  </a:cubicBezTo>
                  <a:cubicBezTo>
                    <a:pt x="284641" y="264554"/>
                    <a:pt x="0" y="262727"/>
                    <a:pt x="0" y="1952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24" name="Google Shape;1624;p48"/>
            <p:cNvGrpSpPr/>
            <p:nvPr/>
          </p:nvGrpSpPr>
          <p:grpSpPr>
            <a:xfrm>
              <a:off x="6100881" y="1449141"/>
              <a:ext cx="1596186" cy="431303"/>
              <a:chOff x="5426767" y="1096364"/>
              <a:chExt cx="1769607" cy="478163"/>
            </a:xfrm>
          </p:grpSpPr>
          <p:sp>
            <p:nvSpPr>
              <p:cNvPr id="1625" name="Google Shape;1625;p48"/>
              <p:cNvSpPr/>
              <p:nvPr/>
            </p:nvSpPr>
            <p:spPr>
              <a:xfrm>
                <a:off x="5426767" y="1134397"/>
                <a:ext cx="1769607" cy="440131"/>
              </a:xfrm>
              <a:custGeom>
                <a:avLst/>
                <a:gdLst/>
                <a:ahLst/>
                <a:cxnLst/>
                <a:rect l="l" t="t" r="r" b="b"/>
                <a:pathLst>
                  <a:path w="1583541" h="393853" extrusionOk="0">
                    <a:moveTo>
                      <a:pt x="1583541" y="378262"/>
                    </a:moveTo>
                    <a:cubicBezTo>
                      <a:pt x="1499779" y="270204"/>
                      <a:pt x="1356116" y="223973"/>
                      <a:pt x="1188972" y="227812"/>
                    </a:cubicBezTo>
                    <a:cubicBezTo>
                      <a:pt x="921851" y="233957"/>
                      <a:pt x="458114" y="434792"/>
                      <a:pt x="194723" y="386310"/>
                    </a:cubicBezTo>
                    <a:cubicBezTo>
                      <a:pt x="-68667" y="337827"/>
                      <a:pt x="-37466" y="101745"/>
                      <a:pt x="126143" y="24769"/>
                    </a:cubicBezTo>
                    <a:cubicBezTo>
                      <a:pt x="287251" y="-51022"/>
                      <a:pt x="580788" y="71305"/>
                      <a:pt x="580788" y="71305"/>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26" name="Google Shape;1626;p48"/>
              <p:cNvGrpSpPr/>
              <p:nvPr/>
            </p:nvGrpSpPr>
            <p:grpSpPr>
              <a:xfrm>
                <a:off x="6067891" y="1096364"/>
                <a:ext cx="271261" cy="270382"/>
                <a:chOff x="6082191" y="1067764"/>
                <a:chExt cx="271261" cy="270382"/>
              </a:xfrm>
            </p:grpSpPr>
            <p:sp>
              <p:nvSpPr>
                <p:cNvPr id="1627" name="Google Shape;1627;p48"/>
                <p:cNvSpPr/>
                <p:nvPr/>
              </p:nvSpPr>
              <p:spPr>
                <a:xfrm>
                  <a:off x="6148186" y="1067764"/>
                  <a:ext cx="205267" cy="210092"/>
                </a:xfrm>
                <a:custGeom>
                  <a:avLst/>
                  <a:gdLst/>
                  <a:ahLst/>
                  <a:cxnLst/>
                  <a:rect l="l" t="t" r="r" b="b"/>
                  <a:pathLst>
                    <a:path w="183684" h="188002" extrusionOk="0">
                      <a:moveTo>
                        <a:pt x="0" y="116095"/>
                      </a:moveTo>
                      <a:lnTo>
                        <a:pt x="25013" y="0"/>
                      </a:lnTo>
                      <a:lnTo>
                        <a:pt x="183685" y="188003"/>
                      </a:lnTo>
                      <a:lnTo>
                        <a:pt x="0" y="11609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48"/>
                <p:cNvSpPr/>
                <p:nvPr/>
              </p:nvSpPr>
              <p:spPr>
                <a:xfrm>
                  <a:off x="6082191" y="1197530"/>
                  <a:ext cx="271247" cy="80356"/>
                </a:xfrm>
                <a:custGeom>
                  <a:avLst/>
                  <a:gdLst/>
                  <a:ahLst/>
                  <a:cxnLst/>
                  <a:rect l="l" t="t" r="r" b="b"/>
                  <a:pathLst>
                    <a:path w="242727" h="71907" extrusionOk="0">
                      <a:moveTo>
                        <a:pt x="59042" y="0"/>
                      </a:moveTo>
                      <a:lnTo>
                        <a:pt x="0" y="46590"/>
                      </a:lnTo>
                      <a:lnTo>
                        <a:pt x="41218" y="62011"/>
                      </a:lnTo>
                      <a:lnTo>
                        <a:pt x="242727" y="71908"/>
                      </a:lnTo>
                      <a:lnTo>
                        <a:pt x="59042"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48"/>
                <p:cNvSpPr/>
                <p:nvPr/>
              </p:nvSpPr>
              <p:spPr>
                <a:xfrm>
                  <a:off x="6085206" y="1217879"/>
                  <a:ext cx="268234" cy="120268"/>
                </a:xfrm>
                <a:custGeom>
                  <a:avLst/>
                  <a:gdLst/>
                  <a:ahLst/>
                  <a:cxnLst/>
                  <a:rect l="l" t="t" r="r" b="b"/>
                  <a:pathLst>
                    <a:path w="240030" h="107622" extrusionOk="0">
                      <a:moveTo>
                        <a:pt x="50222" y="0"/>
                      </a:moveTo>
                      <a:lnTo>
                        <a:pt x="0" y="107623"/>
                      </a:lnTo>
                      <a:lnTo>
                        <a:pt x="240030" y="53703"/>
                      </a:lnTo>
                      <a:lnTo>
                        <a:pt x="5022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30" name="Google Shape;1630;p48"/>
            <p:cNvGrpSpPr/>
            <p:nvPr/>
          </p:nvGrpSpPr>
          <p:grpSpPr>
            <a:xfrm>
              <a:off x="6326241" y="2457419"/>
              <a:ext cx="693948" cy="1346226"/>
              <a:chOff x="8310628" y="2755458"/>
              <a:chExt cx="769343" cy="1492490"/>
            </a:xfrm>
          </p:grpSpPr>
          <p:sp>
            <p:nvSpPr>
              <p:cNvPr id="1631" name="Google Shape;1631;p48"/>
              <p:cNvSpPr/>
              <p:nvPr/>
            </p:nvSpPr>
            <p:spPr>
              <a:xfrm>
                <a:off x="8392807" y="4200672"/>
                <a:ext cx="213410" cy="47276"/>
              </a:xfrm>
              <a:custGeom>
                <a:avLst/>
                <a:gdLst/>
                <a:ahLst/>
                <a:cxnLst/>
                <a:rect l="l" t="t" r="r" b="b"/>
                <a:pathLst>
                  <a:path w="190971" h="42305" extrusionOk="0">
                    <a:moveTo>
                      <a:pt x="190972" y="21153"/>
                    </a:moveTo>
                    <a:cubicBezTo>
                      <a:pt x="190972" y="32833"/>
                      <a:pt x="148220" y="42305"/>
                      <a:pt x="95486" y="42305"/>
                    </a:cubicBezTo>
                    <a:cubicBezTo>
                      <a:pt x="42751" y="42305"/>
                      <a:pt x="0" y="32833"/>
                      <a:pt x="0" y="21153"/>
                    </a:cubicBezTo>
                    <a:cubicBezTo>
                      <a:pt x="0" y="9472"/>
                      <a:pt x="42751" y="0"/>
                      <a:pt x="95486" y="0"/>
                    </a:cubicBezTo>
                    <a:cubicBezTo>
                      <a:pt x="148220" y="0"/>
                      <a:pt x="190972" y="9472"/>
                      <a:pt x="190972" y="21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48"/>
              <p:cNvSpPr/>
              <p:nvPr/>
            </p:nvSpPr>
            <p:spPr>
              <a:xfrm>
                <a:off x="8866561" y="4200672"/>
                <a:ext cx="213410" cy="47276"/>
              </a:xfrm>
              <a:custGeom>
                <a:avLst/>
                <a:gdLst/>
                <a:ahLst/>
                <a:cxnLst/>
                <a:rect l="l" t="t" r="r" b="b"/>
                <a:pathLst>
                  <a:path w="190971" h="42305" extrusionOk="0">
                    <a:moveTo>
                      <a:pt x="190972" y="21153"/>
                    </a:moveTo>
                    <a:cubicBezTo>
                      <a:pt x="190972" y="32833"/>
                      <a:pt x="148220" y="42305"/>
                      <a:pt x="95486" y="42305"/>
                    </a:cubicBezTo>
                    <a:cubicBezTo>
                      <a:pt x="42751" y="42305"/>
                      <a:pt x="0" y="32833"/>
                      <a:pt x="0" y="21153"/>
                    </a:cubicBezTo>
                    <a:cubicBezTo>
                      <a:pt x="0" y="9472"/>
                      <a:pt x="42751" y="0"/>
                      <a:pt x="95486" y="0"/>
                    </a:cubicBezTo>
                    <a:cubicBezTo>
                      <a:pt x="148220" y="0"/>
                      <a:pt x="190972" y="9472"/>
                      <a:pt x="190972" y="21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48"/>
              <p:cNvSpPr/>
              <p:nvPr/>
            </p:nvSpPr>
            <p:spPr>
              <a:xfrm>
                <a:off x="8445715" y="3978874"/>
                <a:ext cx="173092" cy="247668"/>
              </a:xfrm>
              <a:custGeom>
                <a:avLst/>
                <a:gdLst/>
                <a:ahLst/>
                <a:cxnLst/>
                <a:rect l="l" t="t" r="r" b="b"/>
                <a:pathLst>
                  <a:path w="154892" h="221627" extrusionOk="0">
                    <a:moveTo>
                      <a:pt x="94752" y="2621"/>
                    </a:moveTo>
                    <a:cubicBezTo>
                      <a:pt x="94752" y="2621"/>
                      <a:pt x="79364" y="122304"/>
                      <a:pt x="74720" y="155540"/>
                    </a:cubicBezTo>
                    <a:cubicBezTo>
                      <a:pt x="68108" y="202858"/>
                      <a:pt x="1887" y="189503"/>
                      <a:pt x="28" y="204468"/>
                    </a:cubicBezTo>
                    <a:cubicBezTo>
                      <a:pt x="-1908" y="220074"/>
                      <a:pt x="97874" y="225762"/>
                      <a:pt x="107150" y="218508"/>
                    </a:cubicBezTo>
                    <a:cubicBezTo>
                      <a:pt x="116427" y="211254"/>
                      <a:pt x="103028" y="207731"/>
                      <a:pt x="112882" y="166893"/>
                    </a:cubicBezTo>
                    <a:cubicBezTo>
                      <a:pt x="122735" y="126056"/>
                      <a:pt x="154893" y="0"/>
                      <a:pt x="154893" y="0"/>
                    </a:cubicBezTo>
                    <a:lnTo>
                      <a:pt x="94741" y="2632"/>
                    </a:lnTo>
                    <a:close/>
                  </a:path>
                </a:pathLst>
              </a:custGeom>
              <a:solidFill>
                <a:srgbClr val="A87E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48"/>
              <p:cNvSpPr/>
              <p:nvPr/>
            </p:nvSpPr>
            <p:spPr>
              <a:xfrm>
                <a:off x="8900402" y="3965721"/>
                <a:ext cx="128844" cy="258784"/>
              </a:xfrm>
              <a:custGeom>
                <a:avLst/>
                <a:gdLst/>
                <a:ahLst/>
                <a:cxnLst/>
                <a:rect l="l" t="t" r="r" b="b"/>
                <a:pathLst>
                  <a:path w="115297" h="231574" extrusionOk="0">
                    <a:moveTo>
                      <a:pt x="22" y="13148"/>
                    </a:moveTo>
                    <a:cubicBezTo>
                      <a:pt x="22" y="13148"/>
                      <a:pt x="47373" y="130298"/>
                      <a:pt x="58433" y="167209"/>
                    </a:cubicBezTo>
                    <a:cubicBezTo>
                      <a:pt x="72147" y="212973"/>
                      <a:pt x="13931" y="213473"/>
                      <a:pt x="15117" y="228502"/>
                    </a:cubicBezTo>
                    <a:cubicBezTo>
                      <a:pt x="15660" y="235452"/>
                      <a:pt x="104969" y="229623"/>
                      <a:pt x="112821" y="220846"/>
                    </a:cubicBezTo>
                    <a:cubicBezTo>
                      <a:pt x="120673" y="212081"/>
                      <a:pt x="108243" y="196137"/>
                      <a:pt x="97987" y="171679"/>
                    </a:cubicBezTo>
                    <a:cubicBezTo>
                      <a:pt x="79890" y="128503"/>
                      <a:pt x="58760" y="0"/>
                      <a:pt x="58760" y="0"/>
                    </a:cubicBezTo>
                    <a:lnTo>
                      <a:pt x="0" y="13159"/>
                    </a:lnTo>
                    <a:close/>
                  </a:path>
                </a:pathLst>
              </a:custGeom>
              <a:solidFill>
                <a:srgbClr val="A87E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48"/>
              <p:cNvSpPr/>
              <p:nvPr/>
            </p:nvSpPr>
            <p:spPr>
              <a:xfrm>
                <a:off x="8547819" y="3289445"/>
                <a:ext cx="438889" cy="698871"/>
              </a:xfrm>
              <a:custGeom>
                <a:avLst/>
                <a:gdLst/>
                <a:ahLst/>
                <a:cxnLst/>
                <a:rect l="l" t="t" r="r" b="b"/>
                <a:pathLst>
                  <a:path w="392742" h="625388" extrusionOk="0">
                    <a:moveTo>
                      <a:pt x="240846" y="0"/>
                    </a:moveTo>
                    <a:cubicBezTo>
                      <a:pt x="240846" y="0"/>
                      <a:pt x="294211" y="182000"/>
                      <a:pt x="303792" y="379061"/>
                    </a:cubicBezTo>
                    <a:cubicBezTo>
                      <a:pt x="303792" y="379061"/>
                      <a:pt x="376320" y="522747"/>
                      <a:pt x="392742" y="625388"/>
                    </a:cubicBezTo>
                    <a:lnTo>
                      <a:pt x="303792" y="625388"/>
                    </a:lnTo>
                    <a:cubicBezTo>
                      <a:pt x="303792" y="625388"/>
                      <a:pt x="197051" y="418756"/>
                      <a:pt x="160107" y="164218"/>
                    </a:cubicBezTo>
                    <a:cubicBezTo>
                      <a:pt x="160107" y="164218"/>
                      <a:pt x="136845" y="283271"/>
                      <a:pt x="112212" y="384542"/>
                    </a:cubicBezTo>
                    <a:cubicBezTo>
                      <a:pt x="112212" y="384542"/>
                      <a:pt x="120423" y="536439"/>
                      <a:pt x="104001" y="625388"/>
                    </a:cubicBezTo>
                    <a:lnTo>
                      <a:pt x="0" y="625388"/>
                    </a:lnTo>
                    <a:cubicBezTo>
                      <a:pt x="0" y="625388"/>
                      <a:pt x="5470" y="403694"/>
                      <a:pt x="28733" y="268220"/>
                    </a:cubicBezTo>
                    <a:cubicBezTo>
                      <a:pt x="51995" y="132745"/>
                      <a:pt x="69787" y="0"/>
                      <a:pt x="69787" y="0"/>
                    </a:cubicBezTo>
                    <a:lnTo>
                      <a:pt x="240846"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48"/>
              <p:cNvSpPr/>
              <p:nvPr/>
            </p:nvSpPr>
            <p:spPr>
              <a:xfrm>
                <a:off x="8616294" y="3289445"/>
                <a:ext cx="234374" cy="141969"/>
              </a:xfrm>
              <a:custGeom>
                <a:avLst/>
                <a:gdLst/>
                <a:ahLst/>
                <a:cxnLst/>
                <a:rect l="l" t="t" r="r" b="b"/>
                <a:pathLst>
                  <a:path w="209731" h="127042" extrusionOk="0">
                    <a:moveTo>
                      <a:pt x="209731" y="126742"/>
                    </a:moveTo>
                    <a:cubicBezTo>
                      <a:pt x="194343" y="50364"/>
                      <a:pt x="179585" y="0"/>
                      <a:pt x="179585" y="0"/>
                    </a:cubicBezTo>
                    <a:lnTo>
                      <a:pt x="8526" y="0"/>
                    </a:lnTo>
                    <a:cubicBezTo>
                      <a:pt x="8526" y="0"/>
                      <a:pt x="5372" y="23524"/>
                      <a:pt x="0" y="60794"/>
                    </a:cubicBezTo>
                    <a:cubicBezTo>
                      <a:pt x="38509" y="85372"/>
                      <a:pt x="122772" y="131179"/>
                      <a:pt x="209731" y="126742"/>
                    </a:cubicBezTo>
                    <a:close/>
                  </a:path>
                </a:pathLst>
              </a:custGeom>
              <a:solidFill>
                <a:srgbClr val="D8DEF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48"/>
              <p:cNvSpPr/>
              <p:nvPr/>
            </p:nvSpPr>
            <p:spPr>
              <a:xfrm>
                <a:off x="8310628" y="2910553"/>
                <a:ext cx="290540" cy="223157"/>
              </a:xfrm>
              <a:custGeom>
                <a:avLst/>
                <a:gdLst/>
                <a:ahLst/>
                <a:cxnLst/>
                <a:rect l="l" t="t" r="r" b="b"/>
                <a:pathLst>
                  <a:path w="259991" h="199693" extrusionOk="0">
                    <a:moveTo>
                      <a:pt x="230258" y="91463"/>
                    </a:moveTo>
                    <a:lnTo>
                      <a:pt x="152586" y="145078"/>
                    </a:lnTo>
                    <a:cubicBezTo>
                      <a:pt x="152586" y="145078"/>
                      <a:pt x="78122" y="71083"/>
                      <a:pt x="70955" y="57543"/>
                    </a:cubicBezTo>
                    <a:cubicBezTo>
                      <a:pt x="63788" y="44003"/>
                      <a:pt x="57416" y="26472"/>
                      <a:pt x="43865" y="16118"/>
                    </a:cubicBezTo>
                    <a:cubicBezTo>
                      <a:pt x="30325" y="5765"/>
                      <a:pt x="1244" y="-3001"/>
                      <a:pt x="48" y="980"/>
                    </a:cubicBezTo>
                    <a:cubicBezTo>
                      <a:pt x="-1148" y="4960"/>
                      <a:pt x="20363" y="8147"/>
                      <a:pt x="26334" y="13726"/>
                    </a:cubicBezTo>
                    <a:cubicBezTo>
                      <a:pt x="26334" y="13726"/>
                      <a:pt x="13979" y="35237"/>
                      <a:pt x="24343" y="50767"/>
                    </a:cubicBezTo>
                    <a:cubicBezTo>
                      <a:pt x="34697" y="66297"/>
                      <a:pt x="54218" y="71083"/>
                      <a:pt x="54218" y="71083"/>
                    </a:cubicBezTo>
                    <a:cubicBezTo>
                      <a:pt x="54218" y="71083"/>
                      <a:pt x="109150" y="195823"/>
                      <a:pt x="146604" y="199651"/>
                    </a:cubicBezTo>
                    <a:cubicBezTo>
                      <a:pt x="166126" y="201641"/>
                      <a:pt x="259991" y="132800"/>
                      <a:pt x="259991" y="132800"/>
                    </a:cubicBezTo>
                    <a:lnTo>
                      <a:pt x="230247" y="91463"/>
                    </a:lnTo>
                    <a:close/>
                  </a:path>
                </a:pathLst>
              </a:custGeom>
              <a:solidFill>
                <a:srgbClr val="A87E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48"/>
              <p:cNvSpPr/>
              <p:nvPr/>
            </p:nvSpPr>
            <p:spPr>
              <a:xfrm>
                <a:off x="8630848" y="2758908"/>
                <a:ext cx="123183" cy="188897"/>
              </a:xfrm>
              <a:custGeom>
                <a:avLst/>
                <a:gdLst/>
                <a:ahLst/>
                <a:cxnLst/>
                <a:rect l="l" t="t" r="r" b="b"/>
                <a:pathLst>
                  <a:path w="110231" h="169035" extrusionOk="0">
                    <a:moveTo>
                      <a:pt x="41335" y="1620"/>
                    </a:moveTo>
                    <a:cubicBezTo>
                      <a:pt x="13211" y="10995"/>
                      <a:pt x="23999" y="37204"/>
                      <a:pt x="18529" y="50886"/>
                    </a:cubicBezTo>
                    <a:cubicBezTo>
                      <a:pt x="13059" y="64567"/>
                      <a:pt x="-4734" y="78096"/>
                      <a:pt x="1194" y="102359"/>
                    </a:cubicBezTo>
                    <a:cubicBezTo>
                      <a:pt x="7120" y="126611"/>
                      <a:pt x="13504" y="139389"/>
                      <a:pt x="7120" y="147144"/>
                    </a:cubicBezTo>
                    <a:cubicBezTo>
                      <a:pt x="737" y="154898"/>
                      <a:pt x="-4744" y="169036"/>
                      <a:pt x="23999" y="169036"/>
                    </a:cubicBezTo>
                    <a:lnTo>
                      <a:pt x="86032" y="169036"/>
                    </a:lnTo>
                    <a:cubicBezTo>
                      <a:pt x="109284" y="169036"/>
                      <a:pt x="115679" y="149416"/>
                      <a:pt x="105651" y="121140"/>
                    </a:cubicBezTo>
                    <a:cubicBezTo>
                      <a:pt x="95613" y="92864"/>
                      <a:pt x="94863" y="47743"/>
                      <a:pt x="96375" y="28102"/>
                    </a:cubicBezTo>
                    <a:cubicBezTo>
                      <a:pt x="97887" y="8472"/>
                      <a:pt x="60486" y="-4764"/>
                      <a:pt x="41324" y="1620"/>
                    </a:cubicBezTo>
                    <a:close/>
                  </a:path>
                </a:pathLst>
              </a:custGeom>
              <a:solidFill>
                <a:srgbClr val="5B0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48"/>
              <p:cNvSpPr/>
              <p:nvPr/>
            </p:nvSpPr>
            <p:spPr>
              <a:xfrm>
                <a:off x="8562746" y="2940203"/>
                <a:ext cx="311049" cy="387058"/>
              </a:xfrm>
              <a:custGeom>
                <a:avLst/>
                <a:gdLst/>
                <a:ahLst/>
                <a:cxnLst/>
                <a:rect l="l" t="t" r="r" b="b"/>
                <a:pathLst>
                  <a:path w="278344" h="346361" extrusionOk="0">
                    <a:moveTo>
                      <a:pt x="51898" y="120532"/>
                    </a:moveTo>
                    <a:cubicBezTo>
                      <a:pt x="53268" y="136497"/>
                      <a:pt x="60434" y="148699"/>
                      <a:pt x="62262" y="179259"/>
                    </a:cubicBezTo>
                    <a:cubicBezTo>
                      <a:pt x="64089" y="209819"/>
                      <a:pt x="49037" y="331155"/>
                      <a:pt x="49037" y="331155"/>
                    </a:cubicBezTo>
                    <a:cubicBezTo>
                      <a:pt x="130689" y="365369"/>
                      <a:pt x="250656" y="331155"/>
                      <a:pt x="250656" y="331155"/>
                    </a:cubicBezTo>
                    <a:cubicBezTo>
                      <a:pt x="218726" y="264098"/>
                      <a:pt x="223282" y="173789"/>
                      <a:pt x="223282" y="173789"/>
                    </a:cubicBezTo>
                    <a:cubicBezTo>
                      <a:pt x="223282" y="173789"/>
                      <a:pt x="270264" y="159194"/>
                      <a:pt x="277105" y="153267"/>
                    </a:cubicBezTo>
                    <a:cubicBezTo>
                      <a:pt x="283945" y="147340"/>
                      <a:pt x="260683" y="92147"/>
                      <a:pt x="251102" y="68417"/>
                    </a:cubicBezTo>
                    <a:cubicBezTo>
                      <a:pt x="241520" y="44698"/>
                      <a:pt x="218714" y="10941"/>
                      <a:pt x="194082" y="6841"/>
                    </a:cubicBezTo>
                    <a:cubicBezTo>
                      <a:pt x="169449" y="2741"/>
                      <a:pt x="127481" y="0"/>
                      <a:pt x="127481" y="0"/>
                    </a:cubicBezTo>
                    <a:cubicBezTo>
                      <a:pt x="101478" y="0"/>
                      <a:pt x="64078" y="16422"/>
                      <a:pt x="39902" y="34214"/>
                    </a:cubicBezTo>
                    <a:cubicBezTo>
                      <a:pt x="15726" y="52006"/>
                      <a:pt x="0" y="66558"/>
                      <a:pt x="0" y="66558"/>
                    </a:cubicBezTo>
                    <a:lnTo>
                      <a:pt x="25275" y="127481"/>
                    </a:lnTo>
                    <a:cubicBezTo>
                      <a:pt x="27243" y="132234"/>
                      <a:pt x="33126" y="133920"/>
                      <a:pt x="37313" y="130929"/>
                    </a:cubicBezTo>
                    <a:lnTo>
                      <a:pt x="51876" y="12054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48"/>
              <p:cNvSpPr/>
              <p:nvPr/>
            </p:nvSpPr>
            <p:spPr>
              <a:xfrm>
                <a:off x="8654099" y="2787228"/>
                <a:ext cx="123693" cy="172131"/>
              </a:xfrm>
              <a:custGeom>
                <a:avLst/>
                <a:gdLst/>
                <a:ahLst/>
                <a:cxnLst/>
                <a:rect l="l" t="t" r="r" b="b"/>
                <a:pathLst>
                  <a:path w="110687" h="154032" extrusionOk="0">
                    <a:moveTo>
                      <a:pt x="100815" y="145516"/>
                    </a:moveTo>
                    <a:cubicBezTo>
                      <a:pt x="100815" y="145516"/>
                      <a:pt x="50636" y="164678"/>
                      <a:pt x="50636" y="145516"/>
                    </a:cubicBezTo>
                    <a:cubicBezTo>
                      <a:pt x="50636" y="126353"/>
                      <a:pt x="52920" y="117240"/>
                      <a:pt x="46992" y="113586"/>
                    </a:cubicBezTo>
                    <a:cubicBezTo>
                      <a:pt x="41055" y="109942"/>
                      <a:pt x="16879" y="112672"/>
                      <a:pt x="13692" y="99904"/>
                    </a:cubicBezTo>
                    <a:cubicBezTo>
                      <a:pt x="12377" y="94652"/>
                      <a:pt x="12409" y="88888"/>
                      <a:pt x="12594" y="83396"/>
                    </a:cubicBezTo>
                    <a:cubicBezTo>
                      <a:pt x="12746" y="78872"/>
                      <a:pt x="12985" y="74510"/>
                      <a:pt x="12659" y="70769"/>
                    </a:cubicBezTo>
                    <a:cubicBezTo>
                      <a:pt x="12420" y="68007"/>
                      <a:pt x="11865" y="65571"/>
                      <a:pt x="10723" y="63635"/>
                    </a:cubicBezTo>
                    <a:cubicBezTo>
                      <a:pt x="6166" y="55881"/>
                      <a:pt x="0" y="54054"/>
                      <a:pt x="0" y="54054"/>
                    </a:cubicBezTo>
                    <a:cubicBezTo>
                      <a:pt x="0" y="54054"/>
                      <a:pt x="9581" y="53369"/>
                      <a:pt x="16422" y="34674"/>
                    </a:cubicBezTo>
                    <a:cubicBezTo>
                      <a:pt x="23274" y="15968"/>
                      <a:pt x="36672" y="232"/>
                      <a:pt x="57933" y="3"/>
                    </a:cubicBezTo>
                    <a:cubicBezTo>
                      <a:pt x="79151" y="-225"/>
                      <a:pt x="105828" y="11412"/>
                      <a:pt x="109940" y="54739"/>
                    </a:cubicBezTo>
                    <a:cubicBezTo>
                      <a:pt x="114040" y="98077"/>
                      <a:pt x="99902" y="123167"/>
                      <a:pt x="100815" y="145516"/>
                    </a:cubicBezTo>
                    <a:close/>
                  </a:path>
                </a:pathLst>
              </a:custGeom>
              <a:solidFill>
                <a:srgbClr val="A87E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48"/>
              <p:cNvSpPr/>
              <p:nvPr/>
            </p:nvSpPr>
            <p:spPr>
              <a:xfrm>
                <a:off x="8684002" y="2863487"/>
                <a:ext cx="93703" cy="95889"/>
              </a:xfrm>
              <a:custGeom>
                <a:avLst/>
                <a:gdLst/>
                <a:ahLst/>
                <a:cxnLst/>
                <a:rect l="l" t="t" r="r" b="b"/>
                <a:pathLst>
                  <a:path w="83851" h="85807" extrusionOk="0">
                    <a:moveTo>
                      <a:pt x="0" y="41316"/>
                    </a:moveTo>
                    <a:cubicBezTo>
                      <a:pt x="7885" y="43208"/>
                      <a:pt x="16900" y="43317"/>
                      <a:pt x="20228" y="45361"/>
                    </a:cubicBezTo>
                    <a:cubicBezTo>
                      <a:pt x="26156" y="49005"/>
                      <a:pt x="23882" y="58129"/>
                      <a:pt x="23882" y="77291"/>
                    </a:cubicBezTo>
                    <a:cubicBezTo>
                      <a:pt x="23882" y="96454"/>
                      <a:pt x="74061" y="77291"/>
                      <a:pt x="74061" y="77291"/>
                    </a:cubicBezTo>
                    <a:cubicBezTo>
                      <a:pt x="73246" y="57378"/>
                      <a:pt x="84295" y="35214"/>
                      <a:pt x="83838" y="0"/>
                    </a:cubicBezTo>
                    <a:cubicBezTo>
                      <a:pt x="82805" y="326"/>
                      <a:pt x="81805" y="1077"/>
                      <a:pt x="80869" y="2360"/>
                    </a:cubicBezTo>
                    <a:cubicBezTo>
                      <a:pt x="66253" y="22186"/>
                      <a:pt x="12735" y="42925"/>
                      <a:pt x="11" y="41316"/>
                    </a:cubicBezTo>
                    <a:close/>
                  </a:path>
                </a:pathLst>
              </a:custGeom>
              <a:solidFill>
                <a:srgbClr val="91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48"/>
              <p:cNvSpPr/>
              <p:nvPr/>
            </p:nvSpPr>
            <p:spPr>
              <a:xfrm>
                <a:off x="8675300" y="2755458"/>
                <a:ext cx="171062" cy="244326"/>
              </a:xfrm>
              <a:custGeom>
                <a:avLst/>
                <a:gdLst/>
                <a:ahLst/>
                <a:cxnLst/>
                <a:rect l="l" t="t" r="r" b="b"/>
                <a:pathLst>
                  <a:path w="153076" h="218636" extrusionOk="0">
                    <a:moveTo>
                      <a:pt x="1565" y="4707"/>
                    </a:moveTo>
                    <a:cubicBezTo>
                      <a:pt x="1565" y="4707"/>
                      <a:pt x="-7930" y="25642"/>
                      <a:pt x="19857" y="33647"/>
                    </a:cubicBezTo>
                    <a:cubicBezTo>
                      <a:pt x="47643" y="41651"/>
                      <a:pt x="23011" y="80726"/>
                      <a:pt x="38976" y="105435"/>
                    </a:cubicBezTo>
                    <a:cubicBezTo>
                      <a:pt x="54941" y="130144"/>
                      <a:pt x="64065" y="142009"/>
                      <a:pt x="58595" y="169371"/>
                    </a:cubicBezTo>
                    <a:cubicBezTo>
                      <a:pt x="53124" y="196745"/>
                      <a:pt x="58595" y="218637"/>
                      <a:pt x="80487" y="218637"/>
                    </a:cubicBezTo>
                    <a:lnTo>
                      <a:pt x="130209" y="218637"/>
                    </a:lnTo>
                    <a:cubicBezTo>
                      <a:pt x="146174" y="218637"/>
                      <a:pt x="163509" y="201758"/>
                      <a:pt x="145261" y="168915"/>
                    </a:cubicBezTo>
                    <a:cubicBezTo>
                      <a:pt x="127012" y="136071"/>
                      <a:pt x="111047" y="134244"/>
                      <a:pt x="115614" y="97757"/>
                    </a:cubicBezTo>
                    <a:cubicBezTo>
                      <a:pt x="120171" y="61259"/>
                      <a:pt x="101020" y="-20382"/>
                      <a:pt x="1575" y="4707"/>
                    </a:cubicBezTo>
                    <a:close/>
                  </a:path>
                </a:pathLst>
              </a:custGeom>
              <a:solidFill>
                <a:srgbClr val="5B0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48"/>
              <p:cNvSpPr/>
              <p:nvPr/>
            </p:nvSpPr>
            <p:spPr>
              <a:xfrm>
                <a:off x="8711438" y="3252673"/>
                <a:ext cx="199179" cy="153750"/>
              </a:xfrm>
              <a:custGeom>
                <a:avLst/>
                <a:gdLst/>
                <a:ahLst/>
                <a:cxnLst/>
                <a:rect l="l" t="t" r="r" b="b"/>
                <a:pathLst>
                  <a:path w="178236" h="137584" extrusionOk="0">
                    <a:moveTo>
                      <a:pt x="177475" y="0"/>
                    </a:moveTo>
                    <a:cubicBezTo>
                      <a:pt x="177896" y="0"/>
                      <a:pt x="178237" y="341"/>
                      <a:pt x="178237" y="761"/>
                    </a:cubicBezTo>
                    <a:lnTo>
                      <a:pt x="178237" y="136823"/>
                    </a:lnTo>
                    <a:cubicBezTo>
                      <a:pt x="178237" y="137244"/>
                      <a:pt x="177896" y="137584"/>
                      <a:pt x="177475" y="137584"/>
                    </a:cubicBezTo>
                    <a:lnTo>
                      <a:pt x="761" y="137584"/>
                    </a:lnTo>
                    <a:cubicBezTo>
                      <a:pt x="341" y="137584"/>
                      <a:pt x="0" y="137243"/>
                      <a:pt x="0" y="136823"/>
                    </a:cubicBezTo>
                    <a:lnTo>
                      <a:pt x="0" y="761"/>
                    </a:lnTo>
                    <a:cubicBezTo>
                      <a:pt x="0" y="341"/>
                      <a:pt x="341" y="0"/>
                      <a:pt x="76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48"/>
              <p:cNvSpPr/>
              <p:nvPr/>
            </p:nvSpPr>
            <p:spPr>
              <a:xfrm>
                <a:off x="8788106" y="3306622"/>
                <a:ext cx="45866" cy="45878"/>
              </a:xfrm>
              <a:custGeom>
                <a:avLst/>
                <a:gdLst/>
                <a:ahLst/>
                <a:cxnLst/>
                <a:rect l="l" t="t" r="r" b="b"/>
                <a:pathLst>
                  <a:path w="41043" h="41054" extrusionOk="0">
                    <a:moveTo>
                      <a:pt x="41043" y="20533"/>
                    </a:moveTo>
                    <a:cubicBezTo>
                      <a:pt x="41043" y="31865"/>
                      <a:pt x="31854" y="41055"/>
                      <a:pt x="20522" y="41055"/>
                    </a:cubicBezTo>
                    <a:cubicBezTo>
                      <a:pt x="9189" y="41055"/>
                      <a:pt x="0" y="31865"/>
                      <a:pt x="0" y="20533"/>
                    </a:cubicBezTo>
                    <a:cubicBezTo>
                      <a:pt x="0" y="9201"/>
                      <a:pt x="9189" y="0"/>
                      <a:pt x="20522" y="0"/>
                    </a:cubicBezTo>
                    <a:cubicBezTo>
                      <a:pt x="31854" y="0"/>
                      <a:pt x="41043" y="9190"/>
                      <a:pt x="41043" y="2053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48"/>
              <p:cNvSpPr/>
              <p:nvPr/>
            </p:nvSpPr>
            <p:spPr>
              <a:xfrm>
                <a:off x="8917291" y="4176797"/>
                <a:ext cx="111966" cy="47743"/>
              </a:xfrm>
              <a:custGeom>
                <a:avLst/>
                <a:gdLst/>
                <a:ahLst/>
                <a:cxnLst/>
                <a:rect l="l" t="t" r="r" b="b"/>
                <a:pathLst>
                  <a:path w="100193" h="42723" extrusionOk="0">
                    <a:moveTo>
                      <a:pt x="97722" y="31996"/>
                    </a:moveTo>
                    <a:cubicBezTo>
                      <a:pt x="103551" y="25481"/>
                      <a:pt x="98179" y="14986"/>
                      <a:pt x="90838" y="0"/>
                    </a:cubicBezTo>
                    <a:cubicBezTo>
                      <a:pt x="73209" y="6253"/>
                      <a:pt x="55091" y="7178"/>
                      <a:pt x="41290" y="6503"/>
                    </a:cubicBezTo>
                    <a:cubicBezTo>
                      <a:pt x="30001" y="25372"/>
                      <a:pt x="-852" y="28657"/>
                      <a:pt x="18" y="39652"/>
                    </a:cubicBezTo>
                    <a:cubicBezTo>
                      <a:pt x="562" y="46601"/>
                      <a:pt x="89871" y="40772"/>
                      <a:pt x="97722" y="319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48"/>
              <p:cNvSpPr/>
              <p:nvPr/>
            </p:nvSpPr>
            <p:spPr>
              <a:xfrm>
                <a:off x="8445727" y="4184735"/>
                <a:ext cx="123621" cy="41841"/>
              </a:xfrm>
              <a:custGeom>
                <a:avLst/>
                <a:gdLst/>
                <a:ahLst/>
                <a:cxnLst/>
                <a:rect l="l" t="t" r="r" b="b"/>
                <a:pathLst>
                  <a:path w="110623" h="37442" extrusionOk="0">
                    <a:moveTo>
                      <a:pt x="109412" y="2980"/>
                    </a:moveTo>
                    <a:cubicBezTo>
                      <a:pt x="80375" y="6536"/>
                      <a:pt x="64475" y="3883"/>
                      <a:pt x="55829" y="0"/>
                    </a:cubicBezTo>
                    <a:cubicBezTo>
                      <a:pt x="33980" y="13138"/>
                      <a:pt x="1322" y="9831"/>
                      <a:pt x="28" y="20283"/>
                    </a:cubicBezTo>
                    <a:cubicBezTo>
                      <a:pt x="-1908" y="35889"/>
                      <a:pt x="97873" y="41577"/>
                      <a:pt x="107150" y="34323"/>
                    </a:cubicBezTo>
                    <a:cubicBezTo>
                      <a:pt x="114567" y="28515"/>
                      <a:pt x="107498" y="25046"/>
                      <a:pt x="109423" y="29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48"/>
              <p:cNvSpPr/>
              <p:nvPr/>
            </p:nvSpPr>
            <p:spPr>
              <a:xfrm>
                <a:off x="8620191" y="2999853"/>
                <a:ext cx="29865" cy="75058"/>
              </a:xfrm>
              <a:custGeom>
                <a:avLst/>
                <a:gdLst/>
                <a:ahLst/>
                <a:cxnLst/>
                <a:rect l="l" t="t" r="r" b="b"/>
                <a:pathLst>
                  <a:path w="26725" h="67166" extrusionOk="0">
                    <a:moveTo>
                      <a:pt x="505" y="67166"/>
                    </a:moveTo>
                    <a:cubicBezTo>
                      <a:pt x="-4269" y="33583"/>
                      <a:pt x="26377" y="16476"/>
                      <a:pt x="26725"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48"/>
              <p:cNvSpPr/>
              <p:nvPr/>
            </p:nvSpPr>
            <p:spPr>
              <a:xfrm>
                <a:off x="8769146" y="3018548"/>
                <a:ext cx="43067" cy="118129"/>
              </a:xfrm>
              <a:custGeom>
                <a:avLst/>
                <a:gdLst/>
                <a:ahLst/>
                <a:cxnLst/>
                <a:rect l="l" t="t" r="r" b="b"/>
                <a:pathLst>
                  <a:path w="38539" h="105708" extrusionOk="0">
                    <a:moveTo>
                      <a:pt x="476" y="0"/>
                    </a:moveTo>
                    <a:cubicBezTo>
                      <a:pt x="476" y="0"/>
                      <a:pt x="-7137" y="20065"/>
                      <a:pt x="38540" y="105709"/>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48"/>
              <p:cNvSpPr/>
              <p:nvPr/>
            </p:nvSpPr>
            <p:spPr>
              <a:xfrm>
                <a:off x="8760343" y="3100851"/>
                <a:ext cx="141036" cy="319379"/>
              </a:xfrm>
              <a:custGeom>
                <a:avLst/>
                <a:gdLst/>
                <a:ahLst/>
                <a:cxnLst/>
                <a:rect l="l" t="t" r="r" b="b"/>
                <a:pathLst>
                  <a:path w="126207" h="285798" extrusionOk="0">
                    <a:moveTo>
                      <a:pt x="49960" y="20570"/>
                    </a:moveTo>
                    <a:lnTo>
                      <a:pt x="85043" y="120200"/>
                    </a:lnTo>
                    <a:cubicBezTo>
                      <a:pt x="85043" y="120200"/>
                      <a:pt x="37605" y="244277"/>
                      <a:pt x="30307" y="252944"/>
                    </a:cubicBezTo>
                    <a:cubicBezTo>
                      <a:pt x="23010" y="261612"/>
                      <a:pt x="-2536" y="276664"/>
                      <a:pt x="205" y="279861"/>
                    </a:cubicBezTo>
                    <a:cubicBezTo>
                      <a:pt x="2945" y="283058"/>
                      <a:pt x="16626" y="274391"/>
                      <a:pt x="16626" y="274391"/>
                    </a:cubicBezTo>
                    <a:cubicBezTo>
                      <a:pt x="16626" y="274391"/>
                      <a:pt x="4772" y="285799"/>
                      <a:pt x="15256" y="285799"/>
                    </a:cubicBezTo>
                    <a:lnTo>
                      <a:pt x="38975" y="285799"/>
                    </a:lnTo>
                    <a:cubicBezTo>
                      <a:pt x="49013" y="285799"/>
                      <a:pt x="54483" y="255696"/>
                      <a:pt x="54483" y="255696"/>
                    </a:cubicBezTo>
                    <a:cubicBezTo>
                      <a:pt x="54483" y="255696"/>
                      <a:pt x="123814" y="156708"/>
                      <a:pt x="126098" y="121135"/>
                    </a:cubicBezTo>
                    <a:cubicBezTo>
                      <a:pt x="128045" y="90793"/>
                      <a:pt x="103456" y="22985"/>
                      <a:pt x="96169" y="3659"/>
                    </a:cubicBezTo>
                    <a:cubicBezTo>
                      <a:pt x="95071" y="744"/>
                      <a:pt x="91840" y="-724"/>
                      <a:pt x="88915" y="353"/>
                    </a:cubicBezTo>
                    <a:lnTo>
                      <a:pt x="53352" y="13382"/>
                    </a:lnTo>
                    <a:cubicBezTo>
                      <a:pt x="50438" y="14448"/>
                      <a:pt x="48916" y="17667"/>
                      <a:pt x="49948" y="20592"/>
                    </a:cubicBezTo>
                    <a:close/>
                  </a:path>
                </a:pathLst>
              </a:custGeom>
              <a:solidFill>
                <a:srgbClr val="A87E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48"/>
              <p:cNvSpPr/>
              <p:nvPr/>
            </p:nvSpPr>
            <p:spPr>
              <a:xfrm>
                <a:off x="8882120" y="3965696"/>
                <a:ext cx="98283" cy="1215"/>
              </a:xfrm>
              <a:custGeom>
                <a:avLst/>
                <a:gdLst/>
                <a:ahLst/>
                <a:cxnLst/>
                <a:rect l="l" t="t" r="r" b="b"/>
                <a:pathLst>
                  <a:path w="87949" h="1087" extrusionOk="0">
                    <a:moveTo>
                      <a:pt x="0" y="0"/>
                    </a:moveTo>
                    <a:lnTo>
                      <a:pt x="87949" y="0"/>
                    </a:lnTo>
                  </a:path>
                </a:pathLst>
              </a:custGeom>
              <a:noFill/>
              <a:ln w="952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48"/>
              <p:cNvSpPr/>
              <p:nvPr/>
            </p:nvSpPr>
            <p:spPr>
              <a:xfrm>
                <a:off x="8552658" y="3965696"/>
                <a:ext cx="107178" cy="1215"/>
              </a:xfrm>
              <a:custGeom>
                <a:avLst/>
                <a:gdLst/>
                <a:ahLst/>
                <a:cxnLst/>
                <a:rect l="l" t="t" r="r" b="b"/>
                <a:pathLst>
                  <a:path w="95909" h="1087" extrusionOk="0">
                    <a:moveTo>
                      <a:pt x="0" y="0"/>
                    </a:moveTo>
                    <a:lnTo>
                      <a:pt x="95910" y="0"/>
                    </a:lnTo>
                  </a:path>
                </a:pathLst>
              </a:custGeom>
              <a:noFill/>
              <a:ln w="952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48"/>
              <p:cNvSpPr/>
              <p:nvPr/>
            </p:nvSpPr>
            <p:spPr>
              <a:xfrm>
                <a:off x="8684609" y="2845323"/>
                <a:ext cx="16190" cy="8753"/>
              </a:xfrm>
              <a:custGeom>
                <a:avLst/>
                <a:gdLst/>
                <a:ahLst/>
                <a:cxnLst/>
                <a:rect l="l" t="t" r="r" b="b"/>
                <a:pathLst>
                  <a:path w="14488" h="7833" extrusionOk="0">
                    <a:moveTo>
                      <a:pt x="14466" y="2829"/>
                    </a:moveTo>
                    <a:cubicBezTo>
                      <a:pt x="14781" y="4907"/>
                      <a:pt x="11801" y="7082"/>
                      <a:pt x="7810" y="7680"/>
                    </a:cubicBezTo>
                    <a:cubicBezTo>
                      <a:pt x="3819" y="8278"/>
                      <a:pt x="328" y="7082"/>
                      <a:pt x="23" y="5004"/>
                    </a:cubicBezTo>
                    <a:cubicBezTo>
                      <a:pt x="-293" y="2927"/>
                      <a:pt x="2688" y="752"/>
                      <a:pt x="6679" y="154"/>
                    </a:cubicBezTo>
                    <a:cubicBezTo>
                      <a:pt x="10670" y="-444"/>
                      <a:pt x="14161" y="752"/>
                      <a:pt x="14466" y="282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48"/>
              <p:cNvSpPr/>
              <p:nvPr/>
            </p:nvSpPr>
            <p:spPr>
              <a:xfrm>
                <a:off x="8675786" y="2832829"/>
                <a:ext cx="6049" cy="7961"/>
              </a:xfrm>
              <a:custGeom>
                <a:avLst/>
                <a:gdLst/>
                <a:ahLst/>
                <a:cxnLst/>
                <a:rect l="l" t="t" r="r" b="b"/>
                <a:pathLst>
                  <a:path w="5413" h="7124" extrusionOk="0">
                    <a:moveTo>
                      <a:pt x="5360" y="3165"/>
                    </a:moveTo>
                    <a:cubicBezTo>
                      <a:pt x="5654" y="5123"/>
                      <a:pt x="4708" y="6885"/>
                      <a:pt x="3240" y="7102"/>
                    </a:cubicBezTo>
                    <a:cubicBezTo>
                      <a:pt x="1772" y="7320"/>
                      <a:pt x="347" y="5917"/>
                      <a:pt x="53" y="3959"/>
                    </a:cubicBezTo>
                    <a:cubicBezTo>
                      <a:pt x="-240" y="2002"/>
                      <a:pt x="706" y="240"/>
                      <a:pt x="2174" y="22"/>
                    </a:cubicBezTo>
                    <a:cubicBezTo>
                      <a:pt x="3642" y="-195"/>
                      <a:pt x="5067" y="1208"/>
                      <a:pt x="5360" y="31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48"/>
              <p:cNvSpPr/>
              <p:nvPr/>
            </p:nvSpPr>
            <p:spPr>
              <a:xfrm>
                <a:off x="8671581" y="2819099"/>
                <a:ext cx="18449" cy="9821"/>
              </a:xfrm>
              <a:custGeom>
                <a:avLst/>
                <a:gdLst/>
                <a:ahLst/>
                <a:cxnLst/>
                <a:rect l="l" t="t" r="r" b="b"/>
                <a:pathLst>
                  <a:path w="16509" h="8788" extrusionOk="0">
                    <a:moveTo>
                      <a:pt x="3380" y="6063"/>
                    </a:moveTo>
                    <a:cubicBezTo>
                      <a:pt x="6034" y="4562"/>
                      <a:pt x="9873" y="4475"/>
                      <a:pt x="11581" y="7455"/>
                    </a:cubicBezTo>
                    <a:cubicBezTo>
                      <a:pt x="13168" y="10239"/>
                      <a:pt x="17790" y="8227"/>
                      <a:pt x="16170" y="5410"/>
                    </a:cubicBezTo>
                    <a:cubicBezTo>
                      <a:pt x="13168" y="168"/>
                      <a:pt x="6621" y="-1517"/>
                      <a:pt x="1336" y="1473"/>
                    </a:cubicBezTo>
                    <a:cubicBezTo>
                      <a:pt x="-1448" y="3050"/>
                      <a:pt x="553" y="7672"/>
                      <a:pt x="3380" y="6063"/>
                    </a:cubicBezTo>
                    <a:lnTo>
                      <a:pt x="3380" y="60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48"/>
              <p:cNvSpPr/>
              <p:nvPr/>
            </p:nvSpPr>
            <p:spPr>
              <a:xfrm>
                <a:off x="8668175" y="2860617"/>
                <a:ext cx="16803" cy="19936"/>
              </a:xfrm>
              <a:custGeom>
                <a:avLst/>
                <a:gdLst/>
                <a:ahLst/>
                <a:cxnLst/>
                <a:rect l="l" t="t" r="r" b="b"/>
                <a:pathLst>
                  <a:path w="15036" h="17840" extrusionOk="0">
                    <a:moveTo>
                      <a:pt x="3296" y="17705"/>
                    </a:moveTo>
                    <a:cubicBezTo>
                      <a:pt x="2110" y="17879"/>
                      <a:pt x="1012" y="17879"/>
                      <a:pt x="0" y="17738"/>
                    </a:cubicBezTo>
                    <a:cubicBezTo>
                      <a:pt x="152" y="13214"/>
                      <a:pt x="391" y="8853"/>
                      <a:pt x="65" y="5111"/>
                    </a:cubicBezTo>
                    <a:cubicBezTo>
                      <a:pt x="4089" y="4122"/>
                      <a:pt x="9125" y="2545"/>
                      <a:pt x="15019" y="0"/>
                    </a:cubicBezTo>
                    <a:cubicBezTo>
                      <a:pt x="15019" y="0"/>
                      <a:pt x="16009" y="15856"/>
                      <a:pt x="3296" y="1770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56" name="Google Shape;1656;p48"/>
            <p:cNvGrpSpPr/>
            <p:nvPr/>
          </p:nvGrpSpPr>
          <p:grpSpPr>
            <a:xfrm>
              <a:off x="5485010" y="2622642"/>
              <a:ext cx="796995" cy="1216755"/>
              <a:chOff x="808109" y="2772621"/>
              <a:chExt cx="883587" cy="1348952"/>
            </a:xfrm>
          </p:grpSpPr>
          <p:grpSp>
            <p:nvGrpSpPr>
              <p:cNvPr id="1657" name="Google Shape;1657;p48"/>
              <p:cNvGrpSpPr/>
              <p:nvPr/>
            </p:nvGrpSpPr>
            <p:grpSpPr>
              <a:xfrm>
                <a:off x="977163" y="4014119"/>
                <a:ext cx="557167" cy="106142"/>
                <a:chOff x="821126" y="4269019"/>
                <a:chExt cx="557167" cy="106142"/>
              </a:xfrm>
            </p:grpSpPr>
            <p:sp>
              <p:nvSpPr>
                <p:cNvPr id="1658" name="Google Shape;1658;p48"/>
                <p:cNvSpPr/>
                <p:nvPr/>
              </p:nvSpPr>
              <p:spPr>
                <a:xfrm>
                  <a:off x="821126" y="4272240"/>
                  <a:ext cx="294886" cy="43921"/>
                </a:xfrm>
                <a:custGeom>
                  <a:avLst/>
                  <a:gdLst/>
                  <a:ahLst/>
                  <a:cxnLst/>
                  <a:rect l="l" t="t" r="r" b="b"/>
                  <a:pathLst>
                    <a:path w="263880" h="39303" extrusionOk="0">
                      <a:moveTo>
                        <a:pt x="263880" y="19652"/>
                      </a:moveTo>
                      <a:cubicBezTo>
                        <a:pt x="263880" y="30505"/>
                        <a:pt x="204808" y="39304"/>
                        <a:pt x="131940" y="39304"/>
                      </a:cubicBezTo>
                      <a:cubicBezTo>
                        <a:pt x="59072" y="39304"/>
                        <a:pt x="0" y="30505"/>
                        <a:pt x="0" y="19652"/>
                      </a:cubicBezTo>
                      <a:cubicBezTo>
                        <a:pt x="0" y="8799"/>
                        <a:pt x="59072" y="0"/>
                        <a:pt x="131940" y="0"/>
                      </a:cubicBezTo>
                      <a:cubicBezTo>
                        <a:pt x="204808" y="0"/>
                        <a:pt x="263880" y="8799"/>
                        <a:pt x="263880" y="196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48"/>
                <p:cNvSpPr/>
                <p:nvPr/>
              </p:nvSpPr>
              <p:spPr>
                <a:xfrm>
                  <a:off x="1019013" y="4307589"/>
                  <a:ext cx="294886" cy="67572"/>
                </a:xfrm>
                <a:custGeom>
                  <a:avLst/>
                  <a:gdLst/>
                  <a:ahLst/>
                  <a:cxnLst/>
                  <a:rect l="l" t="t" r="r" b="b"/>
                  <a:pathLst>
                    <a:path w="263880" h="60467" extrusionOk="0">
                      <a:moveTo>
                        <a:pt x="263880" y="30234"/>
                      </a:moveTo>
                      <a:cubicBezTo>
                        <a:pt x="263880" y="46931"/>
                        <a:pt x="204808" y="60467"/>
                        <a:pt x="131940" y="60467"/>
                      </a:cubicBezTo>
                      <a:cubicBezTo>
                        <a:pt x="59072" y="60467"/>
                        <a:pt x="0" y="46931"/>
                        <a:pt x="0" y="30234"/>
                      </a:cubicBezTo>
                      <a:cubicBezTo>
                        <a:pt x="0" y="13536"/>
                        <a:pt x="59072" y="0"/>
                        <a:pt x="131940" y="0"/>
                      </a:cubicBezTo>
                      <a:cubicBezTo>
                        <a:pt x="204808" y="0"/>
                        <a:pt x="263880" y="13536"/>
                        <a:pt x="263880" y="302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48"/>
                <p:cNvSpPr/>
                <p:nvPr/>
              </p:nvSpPr>
              <p:spPr>
                <a:xfrm>
                  <a:off x="1158588" y="4269019"/>
                  <a:ext cx="219705" cy="50362"/>
                </a:xfrm>
                <a:custGeom>
                  <a:avLst/>
                  <a:gdLst/>
                  <a:ahLst/>
                  <a:cxnLst/>
                  <a:rect l="l" t="t" r="r" b="b"/>
                  <a:pathLst>
                    <a:path w="196604" h="45067" extrusionOk="0">
                      <a:moveTo>
                        <a:pt x="196605" y="22534"/>
                      </a:moveTo>
                      <a:cubicBezTo>
                        <a:pt x="196605" y="34979"/>
                        <a:pt x="152593" y="45068"/>
                        <a:pt x="98302" y="45068"/>
                      </a:cubicBezTo>
                      <a:cubicBezTo>
                        <a:pt x="44011" y="45068"/>
                        <a:pt x="0" y="34979"/>
                        <a:pt x="0" y="22534"/>
                      </a:cubicBezTo>
                      <a:cubicBezTo>
                        <a:pt x="0" y="10089"/>
                        <a:pt x="44011" y="0"/>
                        <a:pt x="98302" y="0"/>
                      </a:cubicBezTo>
                      <a:cubicBezTo>
                        <a:pt x="152593" y="0"/>
                        <a:pt x="196605" y="10089"/>
                        <a:pt x="196605" y="22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61" name="Google Shape;1661;p48"/>
              <p:cNvSpPr/>
              <p:nvPr/>
            </p:nvSpPr>
            <p:spPr>
              <a:xfrm>
                <a:off x="1021480" y="3610844"/>
                <a:ext cx="194719" cy="438999"/>
              </a:xfrm>
              <a:custGeom>
                <a:avLst/>
                <a:gdLst/>
                <a:ahLst/>
                <a:cxnLst/>
                <a:rect l="l" t="t" r="r" b="b"/>
                <a:pathLst>
                  <a:path w="174245" h="392840" extrusionOk="0">
                    <a:moveTo>
                      <a:pt x="108134" y="317670"/>
                    </a:moveTo>
                    <a:lnTo>
                      <a:pt x="108134" y="0"/>
                    </a:lnTo>
                    <a:lnTo>
                      <a:pt x="59293" y="0"/>
                    </a:lnTo>
                    <a:lnTo>
                      <a:pt x="59293" y="320062"/>
                    </a:lnTo>
                    <a:cubicBezTo>
                      <a:pt x="59293" y="329709"/>
                      <a:pt x="53474" y="338550"/>
                      <a:pt x="44448" y="341933"/>
                    </a:cubicBezTo>
                    <a:cubicBezTo>
                      <a:pt x="17923" y="351873"/>
                      <a:pt x="0" y="368338"/>
                      <a:pt x="0" y="375016"/>
                    </a:cubicBezTo>
                    <a:cubicBezTo>
                      <a:pt x="0" y="384858"/>
                      <a:pt x="39010" y="392841"/>
                      <a:pt x="87123" y="392841"/>
                    </a:cubicBezTo>
                    <a:cubicBezTo>
                      <a:pt x="135235" y="392841"/>
                      <a:pt x="174245" y="384858"/>
                      <a:pt x="174245" y="375016"/>
                    </a:cubicBezTo>
                    <a:cubicBezTo>
                      <a:pt x="174245" y="367860"/>
                      <a:pt x="153604" y="349437"/>
                      <a:pt x="123860" y="339899"/>
                    </a:cubicBezTo>
                    <a:cubicBezTo>
                      <a:pt x="114344" y="336843"/>
                      <a:pt x="108134" y="327675"/>
                      <a:pt x="108134" y="31768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48"/>
              <p:cNvSpPr/>
              <p:nvPr/>
            </p:nvSpPr>
            <p:spPr>
              <a:xfrm>
                <a:off x="1087755" y="3610844"/>
                <a:ext cx="54580" cy="110084"/>
              </a:xfrm>
              <a:custGeom>
                <a:avLst/>
                <a:gdLst/>
                <a:ahLst/>
                <a:cxnLst/>
                <a:rect l="l" t="t" r="r" b="b"/>
                <a:pathLst>
                  <a:path w="48841" h="98509" extrusionOk="0">
                    <a:moveTo>
                      <a:pt x="48841" y="98509"/>
                    </a:moveTo>
                    <a:lnTo>
                      <a:pt x="48841" y="0"/>
                    </a:lnTo>
                    <a:lnTo>
                      <a:pt x="0" y="0"/>
                    </a:lnTo>
                    <a:lnTo>
                      <a:pt x="0" y="77378"/>
                    </a:lnTo>
                    <a:lnTo>
                      <a:pt x="48841" y="9850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48"/>
              <p:cNvSpPr/>
              <p:nvPr/>
            </p:nvSpPr>
            <p:spPr>
              <a:xfrm>
                <a:off x="808109" y="2983887"/>
                <a:ext cx="596635" cy="652821"/>
              </a:xfrm>
              <a:custGeom>
                <a:avLst/>
                <a:gdLst/>
                <a:ahLst/>
                <a:cxnLst/>
                <a:rect l="l" t="t" r="r" b="b"/>
                <a:pathLst>
                  <a:path w="533902" h="584180" extrusionOk="0">
                    <a:moveTo>
                      <a:pt x="377645" y="485182"/>
                    </a:moveTo>
                    <a:cubicBezTo>
                      <a:pt x="333013" y="486226"/>
                      <a:pt x="294764" y="453578"/>
                      <a:pt x="288880" y="409326"/>
                    </a:cubicBezTo>
                    <a:cubicBezTo>
                      <a:pt x="273318" y="292318"/>
                      <a:pt x="243943" y="80618"/>
                      <a:pt x="230458" y="44326"/>
                    </a:cubicBezTo>
                    <a:cubicBezTo>
                      <a:pt x="211643" y="-6309"/>
                      <a:pt x="201377" y="281"/>
                      <a:pt x="142530" y="281"/>
                    </a:cubicBezTo>
                    <a:lnTo>
                      <a:pt x="30318" y="281"/>
                    </a:lnTo>
                    <a:cubicBezTo>
                      <a:pt x="-10736" y="281"/>
                      <a:pt x="-2525" y="76485"/>
                      <a:pt x="11156" y="162694"/>
                    </a:cubicBezTo>
                    <a:cubicBezTo>
                      <a:pt x="24837" y="248903"/>
                      <a:pt x="57681" y="410381"/>
                      <a:pt x="74103" y="476068"/>
                    </a:cubicBezTo>
                    <a:cubicBezTo>
                      <a:pt x="90524" y="541755"/>
                      <a:pt x="136473" y="584180"/>
                      <a:pt x="203813" y="584180"/>
                    </a:cubicBezTo>
                    <a:lnTo>
                      <a:pt x="415524" y="584180"/>
                    </a:lnTo>
                    <a:cubicBezTo>
                      <a:pt x="461679" y="584180"/>
                      <a:pt x="516110" y="573685"/>
                      <a:pt x="522951" y="548139"/>
                    </a:cubicBezTo>
                    <a:cubicBezTo>
                      <a:pt x="529792" y="522593"/>
                      <a:pt x="533903" y="481538"/>
                      <a:pt x="533903" y="481538"/>
                    </a:cubicBezTo>
                    <a:lnTo>
                      <a:pt x="377645" y="48518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48"/>
              <p:cNvSpPr/>
              <p:nvPr/>
            </p:nvSpPr>
            <p:spPr>
              <a:xfrm>
                <a:off x="1202524" y="3086191"/>
                <a:ext cx="112850" cy="307378"/>
              </a:xfrm>
              <a:custGeom>
                <a:avLst/>
                <a:gdLst/>
                <a:ahLst/>
                <a:cxnLst/>
                <a:rect l="l" t="t" r="r" b="b"/>
                <a:pathLst>
                  <a:path w="100984" h="275059" extrusionOk="0">
                    <a:moveTo>
                      <a:pt x="9990" y="0"/>
                    </a:moveTo>
                    <a:cubicBezTo>
                      <a:pt x="30512" y="23948"/>
                      <a:pt x="34623" y="89635"/>
                      <a:pt x="48304" y="138900"/>
                    </a:cubicBezTo>
                    <a:cubicBezTo>
                      <a:pt x="61985" y="188166"/>
                      <a:pt x="100984" y="275060"/>
                      <a:pt x="100984" y="275060"/>
                    </a:cubicBezTo>
                    <a:lnTo>
                      <a:pt x="25030" y="275060"/>
                    </a:lnTo>
                    <a:cubicBezTo>
                      <a:pt x="25030" y="275060"/>
                      <a:pt x="3138" y="194321"/>
                      <a:pt x="398" y="106742"/>
                    </a:cubicBezTo>
                    <a:cubicBezTo>
                      <a:pt x="-2343" y="19162"/>
                      <a:pt x="9979" y="0"/>
                      <a:pt x="997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48"/>
              <p:cNvSpPr/>
              <p:nvPr/>
            </p:nvSpPr>
            <p:spPr>
              <a:xfrm>
                <a:off x="1202524" y="3086191"/>
                <a:ext cx="112850" cy="307378"/>
              </a:xfrm>
              <a:custGeom>
                <a:avLst/>
                <a:gdLst/>
                <a:ahLst/>
                <a:cxnLst/>
                <a:rect l="l" t="t" r="r" b="b"/>
                <a:pathLst>
                  <a:path w="100984" h="275059" extrusionOk="0">
                    <a:moveTo>
                      <a:pt x="9990" y="0"/>
                    </a:moveTo>
                    <a:cubicBezTo>
                      <a:pt x="30512" y="23948"/>
                      <a:pt x="34623" y="89635"/>
                      <a:pt x="48304" y="138900"/>
                    </a:cubicBezTo>
                    <a:cubicBezTo>
                      <a:pt x="61985" y="188166"/>
                      <a:pt x="100984" y="275060"/>
                      <a:pt x="100984" y="275060"/>
                    </a:cubicBezTo>
                    <a:lnTo>
                      <a:pt x="25030" y="275060"/>
                    </a:lnTo>
                    <a:cubicBezTo>
                      <a:pt x="25030" y="275060"/>
                      <a:pt x="3138" y="194321"/>
                      <a:pt x="398" y="106742"/>
                    </a:cubicBezTo>
                    <a:cubicBezTo>
                      <a:pt x="-2343" y="19162"/>
                      <a:pt x="9979" y="0"/>
                      <a:pt x="9979" y="0"/>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48"/>
              <p:cNvSpPr/>
              <p:nvPr/>
            </p:nvSpPr>
            <p:spPr>
              <a:xfrm>
                <a:off x="1035938" y="2772621"/>
                <a:ext cx="216863" cy="204154"/>
              </a:xfrm>
              <a:custGeom>
                <a:avLst/>
                <a:gdLst/>
                <a:ahLst/>
                <a:cxnLst/>
                <a:rect l="l" t="t" r="r" b="b"/>
                <a:pathLst>
                  <a:path w="194061" h="182688" extrusionOk="0">
                    <a:moveTo>
                      <a:pt x="26630" y="182689"/>
                    </a:moveTo>
                    <a:cubicBezTo>
                      <a:pt x="26630" y="182689"/>
                      <a:pt x="14656" y="165244"/>
                      <a:pt x="19104" y="153608"/>
                    </a:cubicBezTo>
                    <a:cubicBezTo>
                      <a:pt x="5423" y="133086"/>
                      <a:pt x="1660" y="113924"/>
                      <a:pt x="9523" y="101950"/>
                    </a:cubicBezTo>
                    <a:cubicBezTo>
                      <a:pt x="11578" y="74576"/>
                      <a:pt x="-4615" y="57470"/>
                      <a:pt x="1312" y="46866"/>
                    </a:cubicBezTo>
                    <a:cubicBezTo>
                      <a:pt x="17386" y="18133"/>
                      <a:pt x="48522" y="27704"/>
                      <a:pt x="64607" y="20526"/>
                    </a:cubicBezTo>
                    <a:cubicBezTo>
                      <a:pt x="80691" y="13337"/>
                      <a:pt x="110447" y="-12655"/>
                      <a:pt x="150816" y="7530"/>
                    </a:cubicBezTo>
                    <a:cubicBezTo>
                      <a:pt x="191185" y="27715"/>
                      <a:pt x="172708" y="59188"/>
                      <a:pt x="183997" y="75610"/>
                    </a:cubicBezTo>
                    <a:cubicBezTo>
                      <a:pt x="195285" y="92031"/>
                      <a:pt x="198711" y="108791"/>
                      <a:pt x="185704" y="119742"/>
                    </a:cubicBezTo>
                    <a:cubicBezTo>
                      <a:pt x="172708" y="130693"/>
                      <a:pt x="166890" y="122134"/>
                      <a:pt x="160049" y="128975"/>
                    </a:cubicBezTo>
                    <a:cubicBezTo>
                      <a:pt x="153209" y="135816"/>
                      <a:pt x="143627" y="146767"/>
                      <a:pt x="143627" y="146767"/>
                    </a:cubicBezTo>
                    <a:lnTo>
                      <a:pt x="26619" y="182689"/>
                    </a:lnTo>
                    <a:close/>
                  </a:path>
                </a:pathLst>
              </a:custGeom>
              <a:solidFill>
                <a:srgbClr val="683F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48"/>
              <p:cNvSpPr/>
              <p:nvPr/>
            </p:nvSpPr>
            <p:spPr>
              <a:xfrm>
                <a:off x="1048674" y="2868233"/>
                <a:ext cx="163180" cy="191581"/>
              </a:xfrm>
              <a:custGeom>
                <a:avLst/>
                <a:gdLst/>
                <a:ahLst/>
                <a:cxnLst/>
                <a:rect l="l" t="t" r="r" b="b"/>
                <a:pathLst>
                  <a:path w="146022" h="171437" extrusionOk="0">
                    <a:moveTo>
                      <a:pt x="145338" y="81522"/>
                    </a:moveTo>
                    <a:cubicBezTo>
                      <a:pt x="142261" y="82892"/>
                      <a:pt x="133604" y="79031"/>
                      <a:pt x="133604" y="79031"/>
                    </a:cubicBezTo>
                    <a:cubicBezTo>
                      <a:pt x="133604" y="79031"/>
                      <a:pt x="132799" y="82011"/>
                      <a:pt x="131429" y="86285"/>
                    </a:cubicBezTo>
                    <a:cubicBezTo>
                      <a:pt x="131124" y="87264"/>
                      <a:pt x="130776" y="88297"/>
                      <a:pt x="130407" y="89385"/>
                    </a:cubicBezTo>
                    <a:cubicBezTo>
                      <a:pt x="128819" y="94061"/>
                      <a:pt x="126720" y="99629"/>
                      <a:pt x="124349" y="104480"/>
                    </a:cubicBezTo>
                    <a:cubicBezTo>
                      <a:pt x="123664" y="105872"/>
                      <a:pt x="122957" y="107210"/>
                      <a:pt x="122239" y="108449"/>
                    </a:cubicBezTo>
                    <a:cubicBezTo>
                      <a:pt x="119466" y="113202"/>
                      <a:pt x="116432" y="116530"/>
                      <a:pt x="113419" y="116312"/>
                    </a:cubicBezTo>
                    <a:cubicBezTo>
                      <a:pt x="105448" y="115747"/>
                      <a:pt x="97824" y="112691"/>
                      <a:pt x="93224" y="110472"/>
                    </a:cubicBezTo>
                    <a:lnTo>
                      <a:pt x="93213" y="110472"/>
                    </a:lnTo>
                    <a:cubicBezTo>
                      <a:pt x="92756" y="110244"/>
                      <a:pt x="92321" y="110037"/>
                      <a:pt x="91930" y="109830"/>
                    </a:cubicBezTo>
                    <a:cubicBezTo>
                      <a:pt x="90701" y="109210"/>
                      <a:pt x="89798" y="108699"/>
                      <a:pt x="89287" y="108406"/>
                    </a:cubicBezTo>
                    <a:cubicBezTo>
                      <a:pt x="89189" y="108351"/>
                      <a:pt x="89091" y="108297"/>
                      <a:pt x="89026" y="108254"/>
                    </a:cubicBezTo>
                    <a:cubicBezTo>
                      <a:pt x="88950" y="108210"/>
                      <a:pt x="88884" y="108177"/>
                      <a:pt x="88852" y="108145"/>
                    </a:cubicBezTo>
                    <a:cubicBezTo>
                      <a:pt x="88841" y="108134"/>
                      <a:pt x="88819" y="108123"/>
                      <a:pt x="88808" y="108123"/>
                    </a:cubicBezTo>
                    <a:cubicBezTo>
                      <a:pt x="88797" y="108112"/>
                      <a:pt x="88787" y="108112"/>
                      <a:pt x="88787" y="108112"/>
                    </a:cubicBezTo>
                    <a:lnTo>
                      <a:pt x="79967" y="133082"/>
                    </a:lnTo>
                    <a:lnTo>
                      <a:pt x="75562" y="145556"/>
                    </a:lnTo>
                    <a:lnTo>
                      <a:pt x="75551" y="145556"/>
                    </a:lnTo>
                    <a:cubicBezTo>
                      <a:pt x="75551" y="145556"/>
                      <a:pt x="66546" y="171059"/>
                      <a:pt x="66546" y="171059"/>
                    </a:cubicBezTo>
                    <a:cubicBezTo>
                      <a:pt x="66546" y="171059"/>
                      <a:pt x="62881" y="171505"/>
                      <a:pt x="57183" y="171429"/>
                    </a:cubicBezTo>
                    <a:cubicBezTo>
                      <a:pt x="56791" y="171429"/>
                      <a:pt x="56400" y="171418"/>
                      <a:pt x="55997" y="171407"/>
                    </a:cubicBezTo>
                    <a:cubicBezTo>
                      <a:pt x="52202" y="171320"/>
                      <a:pt x="47623" y="170993"/>
                      <a:pt x="42697" y="170189"/>
                    </a:cubicBezTo>
                    <a:cubicBezTo>
                      <a:pt x="42066" y="170091"/>
                      <a:pt x="41424" y="169971"/>
                      <a:pt x="40772" y="169852"/>
                    </a:cubicBezTo>
                    <a:cubicBezTo>
                      <a:pt x="40174" y="169743"/>
                      <a:pt x="39565" y="169623"/>
                      <a:pt x="38956" y="169493"/>
                    </a:cubicBezTo>
                    <a:cubicBezTo>
                      <a:pt x="38847" y="169493"/>
                      <a:pt x="38738" y="169460"/>
                      <a:pt x="38629" y="169428"/>
                    </a:cubicBezTo>
                    <a:cubicBezTo>
                      <a:pt x="38031" y="169297"/>
                      <a:pt x="37433" y="169167"/>
                      <a:pt x="36835" y="169025"/>
                    </a:cubicBezTo>
                    <a:cubicBezTo>
                      <a:pt x="36367" y="168916"/>
                      <a:pt x="35911" y="168808"/>
                      <a:pt x="35443" y="168688"/>
                    </a:cubicBezTo>
                    <a:cubicBezTo>
                      <a:pt x="34671" y="168492"/>
                      <a:pt x="33899" y="168286"/>
                      <a:pt x="33126" y="168057"/>
                    </a:cubicBezTo>
                    <a:cubicBezTo>
                      <a:pt x="32822" y="167970"/>
                      <a:pt x="32528" y="167883"/>
                      <a:pt x="32213" y="167796"/>
                    </a:cubicBezTo>
                    <a:cubicBezTo>
                      <a:pt x="31169" y="167481"/>
                      <a:pt x="30125" y="167144"/>
                      <a:pt x="29081" y="166774"/>
                    </a:cubicBezTo>
                    <a:cubicBezTo>
                      <a:pt x="28678" y="166632"/>
                      <a:pt x="28276" y="166491"/>
                      <a:pt x="27874" y="166328"/>
                    </a:cubicBezTo>
                    <a:cubicBezTo>
                      <a:pt x="26634" y="165871"/>
                      <a:pt x="25394" y="165371"/>
                      <a:pt x="24165" y="164816"/>
                    </a:cubicBezTo>
                    <a:cubicBezTo>
                      <a:pt x="23904" y="164697"/>
                      <a:pt x="23643" y="164588"/>
                      <a:pt x="23382" y="164457"/>
                    </a:cubicBezTo>
                    <a:cubicBezTo>
                      <a:pt x="22806" y="164196"/>
                      <a:pt x="22218" y="163914"/>
                      <a:pt x="21642" y="163620"/>
                    </a:cubicBezTo>
                    <a:cubicBezTo>
                      <a:pt x="20924" y="163272"/>
                      <a:pt x="20217" y="162902"/>
                      <a:pt x="19510" y="162500"/>
                    </a:cubicBezTo>
                    <a:cubicBezTo>
                      <a:pt x="19489" y="162500"/>
                      <a:pt x="19456" y="162478"/>
                      <a:pt x="19434" y="162456"/>
                    </a:cubicBezTo>
                    <a:cubicBezTo>
                      <a:pt x="19423" y="162456"/>
                      <a:pt x="19413" y="162456"/>
                      <a:pt x="19402" y="162435"/>
                    </a:cubicBezTo>
                    <a:cubicBezTo>
                      <a:pt x="19010" y="162217"/>
                      <a:pt x="18619" y="162000"/>
                      <a:pt x="18227" y="161760"/>
                    </a:cubicBezTo>
                    <a:cubicBezTo>
                      <a:pt x="18227" y="161760"/>
                      <a:pt x="18220" y="161760"/>
                      <a:pt x="18205" y="161749"/>
                    </a:cubicBezTo>
                    <a:cubicBezTo>
                      <a:pt x="17912" y="161586"/>
                      <a:pt x="17618" y="161412"/>
                      <a:pt x="17335" y="161227"/>
                    </a:cubicBezTo>
                    <a:cubicBezTo>
                      <a:pt x="16922" y="160988"/>
                      <a:pt x="16520" y="160738"/>
                      <a:pt x="16128" y="160466"/>
                    </a:cubicBezTo>
                    <a:cubicBezTo>
                      <a:pt x="15802" y="160260"/>
                      <a:pt x="15487" y="160053"/>
                      <a:pt x="15160" y="159824"/>
                    </a:cubicBezTo>
                    <a:cubicBezTo>
                      <a:pt x="15019" y="159738"/>
                      <a:pt x="14888" y="159640"/>
                      <a:pt x="14758" y="159542"/>
                    </a:cubicBezTo>
                    <a:cubicBezTo>
                      <a:pt x="14345" y="159259"/>
                      <a:pt x="13931" y="158965"/>
                      <a:pt x="13529" y="158661"/>
                    </a:cubicBezTo>
                    <a:cubicBezTo>
                      <a:pt x="12648" y="158008"/>
                      <a:pt x="11778" y="157323"/>
                      <a:pt x="10930" y="156605"/>
                    </a:cubicBezTo>
                    <a:cubicBezTo>
                      <a:pt x="10451" y="156192"/>
                      <a:pt x="9973" y="155779"/>
                      <a:pt x="9505" y="155344"/>
                    </a:cubicBezTo>
                    <a:cubicBezTo>
                      <a:pt x="9005" y="154898"/>
                      <a:pt x="8526" y="154430"/>
                      <a:pt x="8048" y="153952"/>
                    </a:cubicBezTo>
                    <a:cubicBezTo>
                      <a:pt x="6232" y="152136"/>
                      <a:pt x="4763" y="150222"/>
                      <a:pt x="3600" y="148231"/>
                    </a:cubicBezTo>
                    <a:cubicBezTo>
                      <a:pt x="2904" y="147035"/>
                      <a:pt x="2316" y="145817"/>
                      <a:pt x="1838" y="144555"/>
                    </a:cubicBezTo>
                    <a:cubicBezTo>
                      <a:pt x="566" y="141206"/>
                      <a:pt x="0" y="137639"/>
                      <a:pt x="0" y="133876"/>
                    </a:cubicBezTo>
                    <a:cubicBezTo>
                      <a:pt x="0" y="133473"/>
                      <a:pt x="11" y="133082"/>
                      <a:pt x="22" y="132680"/>
                    </a:cubicBezTo>
                    <a:cubicBezTo>
                      <a:pt x="33" y="132277"/>
                      <a:pt x="54" y="131864"/>
                      <a:pt x="76" y="131462"/>
                    </a:cubicBezTo>
                    <a:cubicBezTo>
                      <a:pt x="109" y="130983"/>
                      <a:pt x="141" y="130483"/>
                      <a:pt x="185" y="129993"/>
                    </a:cubicBezTo>
                    <a:cubicBezTo>
                      <a:pt x="250" y="129341"/>
                      <a:pt x="326" y="128678"/>
                      <a:pt x="413" y="128003"/>
                    </a:cubicBezTo>
                    <a:cubicBezTo>
                      <a:pt x="533" y="127079"/>
                      <a:pt x="685" y="126154"/>
                      <a:pt x="848" y="125208"/>
                    </a:cubicBezTo>
                    <a:cubicBezTo>
                      <a:pt x="914" y="124860"/>
                      <a:pt x="979" y="124512"/>
                      <a:pt x="1055" y="124164"/>
                    </a:cubicBezTo>
                    <a:cubicBezTo>
                      <a:pt x="1066" y="124077"/>
                      <a:pt x="1088" y="123990"/>
                      <a:pt x="1098" y="123914"/>
                    </a:cubicBezTo>
                    <a:cubicBezTo>
                      <a:pt x="1229" y="123218"/>
                      <a:pt x="1381" y="122533"/>
                      <a:pt x="1544" y="121837"/>
                    </a:cubicBezTo>
                    <a:cubicBezTo>
                      <a:pt x="1697" y="121173"/>
                      <a:pt x="1860" y="120510"/>
                      <a:pt x="2034" y="119836"/>
                    </a:cubicBezTo>
                    <a:cubicBezTo>
                      <a:pt x="2240" y="119031"/>
                      <a:pt x="2458" y="118215"/>
                      <a:pt x="2697" y="117389"/>
                    </a:cubicBezTo>
                    <a:cubicBezTo>
                      <a:pt x="2773" y="117084"/>
                      <a:pt x="2860" y="116791"/>
                      <a:pt x="2958" y="116475"/>
                    </a:cubicBezTo>
                    <a:cubicBezTo>
                      <a:pt x="2958" y="116475"/>
                      <a:pt x="2958" y="116443"/>
                      <a:pt x="2969" y="116421"/>
                    </a:cubicBezTo>
                    <a:cubicBezTo>
                      <a:pt x="3339" y="115170"/>
                      <a:pt x="3730" y="113887"/>
                      <a:pt x="4154" y="112604"/>
                    </a:cubicBezTo>
                    <a:cubicBezTo>
                      <a:pt x="4307" y="112114"/>
                      <a:pt x="4470" y="111625"/>
                      <a:pt x="4644" y="111125"/>
                    </a:cubicBezTo>
                    <a:cubicBezTo>
                      <a:pt x="4970" y="110124"/>
                      <a:pt x="5318" y="109124"/>
                      <a:pt x="5677" y="108112"/>
                    </a:cubicBezTo>
                    <a:cubicBezTo>
                      <a:pt x="5873" y="107536"/>
                      <a:pt x="6079" y="106959"/>
                      <a:pt x="6286" y="106383"/>
                    </a:cubicBezTo>
                    <a:cubicBezTo>
                      <a:pt x="7112" y="104077"/>
                      <a:pt x="7993" y="101717"/>
                      <a:pt x="8885" y="99336"/>
                    </a:cubicBezTo>
                    <a:cubicBezTo>
                      <a:pt x="9157" y="98618"/>
                      <a:pt x="9429" y="97889"/>
                      <a:pt x="9701" y="97161"/>
                    </a:cubicBezTo>
                    <a:lnTo>
                      <a:pt x="9701" y="97161"/>
                    </a:lnTo>
                    <a:cubicBezTo>
                      <a:pt x="10419" y="95268"/>
                      <a:pt x="11147" y="93343"/>
                      <a:pt x="11876" y="91408"/>
                    </a:cubicBezTo>
                    <a:cubicBezTo>
                      <a:pt x="13496" y="87101"/>
                      <a:pt x="15117" y="82686"/>
                      <a:pt x="16628" y="78161"/>
                    </a:cubicBezTo>
                    <a:cubicBezTo>
                      <a:pt x="16922" y="77302"/>
                      <a:pt x="17205" y="76432"/>
                      <a:pt x="17477" y="75562"/>
                    </a:cubicBezTo>
                    <a:cubicBezTo>
                      <a:pt x="17760" y="74692"/>
                      <a:pt x="18031" y="73822"/>
                      <a:pt x="18303" y="72941"/>
                    </a:cubicBezTo>
                    <a:cubicBezTo>
                      <a:pt x="18575" y="72060"/>
                      <a:pt x="18836" y="71179"/>
                      <a:pt x="19086" y="70299"/>
                    </a:cubicBezTo>
                    <a:cubicBezTo>
                      <a:pt x="19478" y="68972"/>
                      <a:pt x="19848" y="67634"/>
                      <a:pt x="20196" y="66296"/>
                    </a:cubicBezTo>
                    <a:cubicBezTo>
                      <a:pt x="20424" y="65405"/>
                      <a:pt x="20652" y="64502"/>
                      <a:pt x="20870" y="63599"/>
                    </a:cubicBezTo>
                    <a:cubicBezTo>
                      <a:pt x="21087" y="62707"/>
                      <a:pt x="21294" y="61794"/>
                      <a:pt x="21501" y="60891"/>
                    </a:cubicBezTo>
                    <a:cubicBezTo>
                      <a:pt x="21696" y="59988"/>
                      <a:pt x="21881" y="59075"/>
                      <a:pt x="22066" y="58161"/>
                    </a:cubicBezTo>
                    <a:cubicBezTo>
                      <a:pt x="22066" y="58161"/>
                      <a:pt x="27536" y="60891"/>
                      <a:pt x="34040" y="49266"/>
                    </a:cubicBezTo>
                    <a:cubicBezTo>
                      <a:pt x="34203" y="48961"/>
                      <a:pt x="34355" y="48667"/>
                      <a:pt x="34486" y="48363"/>
                    </a:cubicBezTo>
                    <a:cubicBezTo>
                      <a:pt x="34627" y="48069"/>
                      <a:pt x="34758" y="47765"/>
                      <a:pt x="34866" y="47460"/>
                    </a:cubicBezTo>
                    <a:cubicBezTo>
                      <a:pt x="34943" y="47286"/>
                      <a:pt x="35008" y="47112"/>
                      <a:pt x="35051" y="46938"/>
                    </a:cubicBezTo>
                    <a:cubicBezTo>
                      <a:pt x="35051" y="46906"/>
                      <a:pt x="35073" y="46873"/>
                      <a:pt x="35084" y="46840"/>
                    </a:cubicBezTo>
                    <a:cubicBezTo>
                      <a:pt x="38771" y="35454"/>
                      <a:pt x="27417" y="20881"/>
                      <a:pt x="39858" y="16422"/>
                    </a:cubicBezTo>
                    <a:cubicBezTo>
                      <a:pt x="53202" y="11626"/>
                      <a:pt x="51147" y="32159"/>
                      <a:pt x="49777" y="36259"/>
                    </a:cubicBezTo>
                    <a:cubicBezTo>
                      <a:pt x="48406" y="40370"/>
                      <a:pt x="60380" y="31745"/>
                      <a:pt x="64143" y="15704"/>
                    </a:cubicBezTo>
                    <a:cubicBezTo>
                      <a:pt x="64143" y="15704"/>
                      <a:pt x="84328" y="13344"/>
                      <a:pt x="95964" y="0"/>
                    </a:cubicBezTo>
                    <a:cubicBezTo>
                      <a:pt x="95964" y="0"/>
                      <a:pt x="103142" y="18129"/>
                      <a:pt x="122304" y="14714"/>
                    </a:cubicBezTo>
                    <a:cubicBezTo>
                      <a:pt x="122304" y="14714"/>
                      <a:pt x="130972" y="30451"/>
                      <a:pt x="144653" y="23948"/>
                    </a:cubicBezTo>
                    <a:cubicBezTo>
                      <a:pt x="144653" y="23948"/>
                      <a:pt x="145241" y="37411"/>
                      <a:pt x="144055" y="48200"/>
                    </a:cubicBezTo>
                    <a:cubicBezTo>
                      <a:pt x="143772" y="50853"/>
                      <a:pt x="143370" y="53333"/>
                      <a:pt x="142837" y="55421"/>
                    </a:cubicBezTo>
                    <a:cubicBezTo>
                      <a:pt x="140097" y="66024"/>
                      <a:pt x="148405" y="80151"/>
                      <a:pt x="145328" y="81522"/>
                    </a:cubicBezTo>
                    <a:close/>
                  </a:path>
                </a:pathLst>
              </a:custGeom>
              <a:solidFill>
                <a:srgbClr val="D5A9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48"/>
              <p:cNvSpPr/>
              <p:nvPr/>
            </p:nvSpPr>
            <p:spPr>
              <a:xfrm>
                <a:off x="1147914" y="2989064"/>
                <a:ext cx="4958" cy="2637"/>
              </a:xfrm>
              <a:custGeom>
                <a:avLst/>
                <a:gdLst/>
                <a:ahLst/>
                <a:cxnLst/>
                <a:rect l="l" t="t" r="r" b="b"/>
                <a:pathLst>
                  <a:path w="4437" h="2360" extrusionOk="0">
                    <a:moveTo>
                      <a:pt x="0" y="0"/>
                    </a:moveTo>
                    <a:cubicBezTo>
                      <a:pt x="0" y="0"/>
                      <a:pt x="1675" y="1033"/>
                      <a:pt x="4437" y="2360"/>
                    </a:cubicBezTo>
                    <a:cubicBezTo>
                      <a:pt x="3012" y="1523"/>
                      <a:pt x="1675" y="620"/>
                      <a:pt x="0" y="0"/>
                    </a:cubicBezTo>
                    <a:close/>
                  </a:path>
                </a:pathLst>
              </a:custGeom>
              <a:gradFill>
                <a:gsLst>
                  <a:gs pos="0">
                    <a:srgbClr val="FF5773"/>
                  </a:gs>
                  <a:gs pos="4000">
                    <a:srgbClr val="FF5773"/>
                  </a:gs>
                  <a:gs pos="100000">
                    <a:srgbClr val="FF5773">
                      <a:alpha val="0"/>
                    </a:srgbClr>
                  </a:gs>
                </a:gsLst>
                <a:lin ang="673145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48"/>
              <p:cNvSpPr/>
              <p:nvPr/>
            </p:nvSpPr>
            <p:spPr>
              <a:xfrm>
                <a:off x="1048678" y="2920576"/>
                <a:ext cx="99214" cy="139238"/>
              </a:xfrm>
              <a:custGeom>
                <a:avLst/>
                <a:gdLst/>
                <a:ahLst/>
                <a:cxnLst/>
                <a:rect l="l" t="t" r="r" b="b"/>
                <a:pathLst>
                  <a:path w="88782" h="124598" extrusionOk="0">
                    <a:moveTo>
                      <a:pt x="35091" y="0"/>
                    </a:moveTo>
                    <a:lnTo>
                      <a:pt x="35091" y="0"/>
                    </a:lnTo>
                    <a:cubicBezTo>
                      <a:pt x="34819" y="827"/>
                      <a:pt x="34492" y="1642"/>
                      <a:pt x="34047" y="2425"/>
                    </a:cubicBezTo>
                    <a:cubicBezTo>
                      <a:pt x="27543" y="14062"/>
                      <a:pt x="22073" y="11321"/>
                      <a:pt x="22073" y="11321"/>
                    </a:cubicBezTo>
                    <a:cubicBezTo>
                      <a:pt x="14210" y="51353"/>
                      <a:pt x="-13511" y="85556"/>
                      <a:pt x="8044" y="107112"/>
                    </a:cubicBezTo>
                    <a:cubicBezTo>
                      <a:pt x="29599" y="128667"/>
                      <a:pt x="66542" y="124218"/>
                      <a:pt x="66542" y="124218"/>
                    </a:cubicBezTo>
                    <a:lnTo>
                      <a:pt x="88782" y="61272"/>
                    </a:lnTo>
                    <a:cubicBezTo>
                      <a:pt x="47054" y="45720"/>
                      <a:pt x="35080" y="0"/>
                      <a:pt x="35080" y="0"/>
                    </a:cubicBezTo>
                    <a:close/>
                  </a:path>
                </a:pathLst>
              </a:custGeom>
              <a:solidFill>
                <a:srgbClr val="C99F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48"/>
              <p:cNvSpPr/>
              <p:nvPr/>
            </p:nvSpPr>
            <p:spPr>
              <a:xfrm>
                <a:off x="884055" y="2976494"/>
                <a:ext cx="372377" cy="448405"/>
              </a:xfrm>
              <a:custGeom>
                <a:avLst/>
                <a:gdLst/>
                <a:ahLst/>
                <a:cxnLst/>
                <a:rect l="l" t="t" r="r" b="b"/>
                <a:pathLst>
                  <a:path w="333223" h="401257" extrusionOk="0">
                    <a:moveTo>
                      <a:pt x="132062" y="21598"/>
                    </a:moveTo>
                    <a:cubicBezTo>
                      <a:pt x="119295" y="26699"/>
                      <a:pt x="43569" y="29266"/>
                      <a:pt x="9812" y="74573"/>
                    </a:cubicBezTo>
                    <a:cubicBezTo>
                      <a:pt x="-23945" y="119879"/>
                      <a:pt x="37186" y="401258"/>
                      <a:pt x="75499" y="401258"/>
                    </a:cubicBezTo>
                    <a:lnTo>
                      <a:pt x="333224" y="401258"/>
                    </a:lnTo>
                    <a:cubicBezTo>
                      <a:pt x="293540" y="305467"/>
                      <a:pt x="294910" y="98150"/>
                      <a:pt x="294910" y="98150"/>
                    </a:cubicBezTo>
                    <a:cubicBezTo>
                      <a:pt x="281294" y="80445"/>
                      <a:pt x="244274" y="59488"/>
                      <a:pt x="244274" y="59488"/>
                    </a:cubicBezTo>
                    <a:cubicBezTo>
                      <a:pt x="244274" y="59488"/>
                      <a:pt x="242567" y="51277"/>
                      <a:pt x="242219" y="48537"/>
                    </a:cubicBezTo>
                    <a:cubicBezTo>
                      <a:pt x="241882" y="45796"/>
                      <a:pt x="227233" y="36226"/>
                      <a:pt x="227233" y="36226"/>
                    </a:cubicBezTo>
                    <a:lnTo>
                      <a:pt x="222828" y="48700"/>
                    </a:lnTo>
                    <a:lnTo>
                      <a:pt x="203894" y="69755"/>
                    </a:lnTo>
                    <a:cubicBezTo>
                      <a:pt x="203894" y="69755"/>
                      <a:pt x="207320" y="42729"/>
                      <a:pt x="187135" y="33485"/>
                    </a:cubicBezTo>
                    <a:cubicBezTo>
                      <a:pt x="166950" y="24252"/>
                      <a:pt x="152943" y="11256"/>
                      <a:pt x="152943" y="11256"/>
                    </a:cubicBezTo>
                    <a:lnTo>
                      <a:pt x="156978" y="305"/>
                    </a:lnTo>
                    <a:cubicBezTo>
                      <a:pt x="156978" y="305"/>
                      <a:pt x="148810" y="-381"/>
                      <a:pt x="143688" y="305"/>
                    </a:cubicBezTo>
                    <a:cubicBezTo>
                      <a:pt x="138555" y="990"/>
                      <a:pt x="132051" y="21598"/>
                      <a:pt x="132051" y="215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48"/>
              <p:cNvSpPr/>
              <p:nvPr/>
            </p:nvSpPr>
            <p:spPr>
              <a:xfrm>
                <a:off x="1109374" y="3059849"/>
                <a:ext cx="47706" cy="356600"/>
              </a:xfrm>
              <a:custGeom>
                <a:avLst/>
                <a:gdLst/>
                <a:ahLst/>
                <a:cxnLst/>
                <a:rect l="l" t="t" r="r" b="b"/>
                <a:pathLst>
                  <a:path w="42690" h="319105" extrusionOk="0">
                    <a:moveTo>
                      <a:pt x="1571" y="0"/>
                    </a:moveTo>
                    <a:cubicBezTo>
                      <a:pt x="1571" y="0"/>
                      <a:pt x="-12350" y="184914"/>
                      <a:pt x="42691" y="319105"/>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48"/>
              <p:cNvSpPr/>
              <p:nvPr/>
            </p:nvSpPr>
            <p:spPr>
              <a:xfrm>
                <a:off x="924719" y="3049589"/>
                <a:ext cx="303235" cy="348481"/>
              </a:xfrm>
              <a:custGeom>
                <a:avLst/>
                <a:gdLst/>
                <a:ahLst/>
                <a:cxnLst/>
                <a:rect l="l" t="t" r="r" b="b"/>
                <a:pathLst>
                  <a:path w="271351" h="311840" extrusionOk="0">
                    <a:moveTo>
                      <a:pt x="0" y="36737"/>
                    </a:moveTo>
                    <a:lnTo>
                      <a:pt x="0" y="0"/>
                    </a:lnTo>
                    <a:cubicBezTo>
                      <a:pt x="199683" y="88678"/>
                      <a:pt x="149243" y="182010"/>
                      <a:pt x="271351" y="311840"/>
                    </a:cubicBezTo>
                    <a:lnTo>
                      <a:pt x="0" y="311840"/>
                    </a:lnTo>
                    <a:lnTo>
                      <a:pt x="0" y="36748"/>
                    </a:ln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48"/>
              <p:cNvSpPr/>
              <p:nvPr/>
            </p:nvSpPr>
            <p:spPr>
              <a:xfrm>
                <a:off x="1301651" y="3141950"/>
                <a:ext cx="390045" cy="239843"/>
              </a:xfrm>
              <a:custGeom>
                <a:avLst/>
                <a:gdLst/>
                <a:ahLst/>
                <a:cxnLst/>
                <a:rect l="l" t="t" r="r" b="b"/>
                <a:pathLst>
                  <a:path w="349034" h="214625" extrusionOk="0">
                    <a:moveTo>
                      <a:pt x="291134" y="214626"/>
                    </a:moveTo>
                    <a:lnTo>
                      <a:pt x="0" y="214626"/>
                    </a:lnTo>
                    <a:lnTo>
                      <a:pt x="57357" y="12485"/>
                    </a:lnTo>
                    <a:cubicBezTo>
                      <a:pt x="59456" y="5101"/>
                      <a:pt x="66198" y="0"/>
                      <a:pt x="73876" y="0"/>
                    </a:cubicBezTo>
                    <a:lnTo>
                      <a:pt x="339736" y="0"/>
                    </a:lnTo>
                    <a:cubicBezTo>
                      <a:pt x="345902" y="0"/>
                      <a:pt x="350361" y="5895"/>
                      <a:pt x="348675" y="11833"/>
                    </a:cubicBezTo>
                    <a:lnTo>
                      <a:pt x="291134" y="21462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48"/>
              <p:cNvSpPr/>
              <p:nvPr/>
            </p:nvSpPr>
            <p:spPr>
              <a:xfrm>
                <a:off x="1468625" y="3226046"/>
                <a:ext cx="71703" cy="71703"/>
              </a:xfrm>
              <a:custGeom>
                <a:avLst/>
                <a:gdLst/>
                <a:ahLst/>
                <a:cxnLst/>
                <a:rect l="l" t="t" r="r" b="b"/>
                <a:pathLst>
                  <a:path w="64164" h="64164" extrusionOk="0">
                    <a:moveTo>
                      <a:pt x="64165" y="32082"/>
                    </a:moveTo>
                    <a:cubicBezTo>
                      <a:pt x="64165" y="49801"/>
                      <a:pt x="49801" y="64165"/>
                      <a:pt x="32082" y="64165"/>
                    </a:cubicBezTo>
                    <a:cubicBezTo>
                      <a:pt x="14364" y="64165"/>
                      <a:pt x="0" y="49801"/>
                      <a:pt x="0" y="32082"/>
                    </a:cubicBezTo>
                    <a:cubicBezTo>
                      <a:pt x="0" y="14364"/>
                      <a:pt x="14364" y="0"/>
                      <a:pt x="32082" y="0"/>
                    </a:cubicBezTo>
                    <a:cubicBezTo>
                      <a:pt x="49801" y="0"/>
                      <a:pt x="64165" y="14364"/>
                      <a:pt x="64165" y="320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48"/>
              <p:cNvSpPr/>
              <p:nvPr/>
            </p:nvSpPr>
            <p:spPr>
              <a:xfrm>
                <a:off x="1035934" y="3362861"/>
                <a:ext cx="346403" cy="18995"/>
              </a:xfrm>
              <a:custGeom>
                <a:avLst/>
                <a:gdLst/>
                <a:ahLst/>
                <a:cxnLst/>
                <a:rect l="l" t="t" r="r" b="b"/>
                <a:pathLst>
                  <a:path w="309980" h="16998" extrusionOk="0">
                    <a:moveTo>
                      <a:pt x="0" y="0"/>
                    </a:moveTo>
                    <a:lnTo>
                      <a:pt x="309981" y="0"/>
                    </a:lnTo>
                    <a:lnTo>
                      <a:pt x="309981" y="16998"/>
                    </a:lnTo>
                    <a:lnTo>
                      <a:pt x="0" y="1699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48"/>
              <p:cNvSpPr/>
              <p:nvPr/>
            </p:nvSpPr>
            <p:spPr>
              <a:xfrm>
                <a:off x="1031655" y="3012768"/>
                <a:ext cx="68058" cy="54226"/>
              </a:xfrm>
              <a:custGeom>
                <a:avLst/>
                <a:gdLst/>
                <a:ahLst/>
                <a:cxnLst/>
                <a:rect l="l" t="t" r="r" b="b"/>
                <a:pathLst>
                  <a:path w="60902" h="48524" extrusionOk="0">
                    <a:moveTo>
                      <a:pt x="60902" y="11039"/>
                    </a:moveTo>
                    <a:cubicBezTo>
                      <a:pt x="60902" y="11039"/>
                      <a:pt x="54062" y="25394"/>
                      <a:pt x="49951" y="42121"/>
                    </a:cubicBezTo>
                    <a:cubicBezTo>
                      <a:pt x="45851" y="58847"/>
                      <a:pt x="15226" y="42121"/>
                      <a:pt x="0" y="0"/>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48"/>
              <p:cNvSpPr/>
              <p:nvPr/>
            </p:nvSpPr>
            <p:spPr>
              <a:xfrm>
                <a:off x="1131361" y="3033422"/>
                <a:ext cx="25725" cy="43503"/>
              </a:xfrm>
              <a:custGeom>
                <a:avLst/>
                <a:gdLst/>
                <a:ahLst/>
                <a:cxnLst/>
                <a:rect l="l" t="t" r="r" b="b"/>
                <a:pathLst>
                  <a:path w="23020" h="38929" extrusionOk="0">
                    <a:moveTo>
                      <a:pt x="9339" y="0"/>
                    </a:moveTo>
                    <a:cubicBezTo>
                      <a:pt x="7969" y="12539"/>
                      <a:pt x="-2754" y="37172"/>
                      <a:pt x="672" y="38771"/>
                    </a:cubicBezTo>
                    <a:cubicBezTo>
                      <a:pt x="4097" y="40369"/>
                      <a:pt x="16637" y="29875"/>
                      <a:pt x="23021" y="8548"/>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48"/>
              <p:cNvSpPr/>
              <p:nvPr/>
            </p:nvSpPr>
            <p:spPr>
              <a:xfrm>
                <a:off x="1144085" y="3350814"/>
                <a:ext cx="128459" cy="34406"/>
              </a:xfrm>
              <a:custGeom>
                <a:avLst/>
                <a:gdLst/>
                <a:ahLst/>
                <a:cxnLst/>
                <a:rect l="l" t="t" r="r" b="b"/>
                <a:pathLst>
                  <a:path w="114952" h="30788" extrusionOk="0">
                    <a:moveTo>
                      <a:pt x="2741" y="0"/>
                    </a:moveTo>
                    <a:cubicBezTo>
                      <a:pt x="2741" y="0"/>
                      <a:pt x="18477" y="6841"/>
                      <a:pt x="40717" y="8211"/>
                    </a:cubicBezTo>
                    <a:cubicBezTo>
                      <a:pt x="62958" y="9581"/>
                      <a:pt x="103327" y="19163"/>
                      <a:pt x="114953" y="30788"/>
                    </a:cubicBezTo>
                    <a:lnTo>
                      <a:pt x="0" y="30788"/>
                    </a:lnTo>
                    <a:lnTo>
                      <a:pt x="2741" y="0"/>
                    </a:lnTo>
                    <a:close/>
                  </a:path>
                </a:pathLst>
              </a:custGeom>
              <a:solidFill>
                <a:srgbClr val="D5A9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48"/>
              <p:cNvSpPr/>
              <p:nvPr/>
            </p:nvSpPr>
            <p:spPr>
              <a:xfrm>
                <a:off x="861213" y="3049577"/>
                <a:ext cx="295825" cy="335574"/>
              </a:xfrm>
              <a:custGeom>
                <a:avLst/>
                <a:gdLst/>
                <a:ahLst/>
                <a:cxnLst/>
                <a:rect l="l" t="t" r="r" b="b"/>
                <a:pathLst>
                  <a:path w="264720" h="300290" extrusionOk="0">
                    <a:moveTo>
                      <a:pt x="49867" y="0"/>
                    </a:moveTo>
                    <a:cubicBezTo>
                      <a:pt x="84081" y="0"/>
                      <a:pt x="98447" y="48493"/>
                      <a:pt x="99132" y="90233"/>
                    </a:cubicBezTo>
                    <a:cubicBezTo>
                      <a:pt x="99676" y="123696"/>
                      <a:pt x="104624" y="180466"/>
                      <a:pt x="106571" y="201662"/>
                    </a:cubicBezTo>
                    <a:cubicBezTo>
                      <a:pt x="107039" y="206752"/>
                      <a:pt x="110421" y="211058"/>
                      <a:pt x="115250" y="212755"/>
                    </a:cubicBezTo>
                    <a:lnTo>
                      <a:pt x="264721" y="265392"/>
                    </a:lnTo>
                    <a:lnTo>
                      <a:pt x="264721" y="300291"/>
                    </a:lnTo>
                    <a:lnTo>
                      <a:pt x="71770" y="300291"/>
                    </a:lnTo>
                    <a:cubicBezTo>
                      <a:pt x="22504" y="300291"/>
                      <a:pt x="3342" y="295506"/>
                      <a:pt x="612" y="212712"/>
                    </a:cubicBezTo>
                    <a:cubicBezTo>
                      <a:pt x="-2128" y="129917"/>
                      <a:pt x="2668" y="0"/>
                      <a:pt x="4987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48"/>
              <p:cNvSpPr/>
              <p:nvPr/>
            </p:nvSpPr>
            <p:spPr>
              <a:xfrm>
                <a:off x="1365147" y="3940308"/>
                <a:ext cx="124695" cy="117760"/>
              </a:xfrm>
              <a:custGeom>
                <a:avLst/>
                <a:gdLst/>
                <a:ahLst/>
                <a:cxnLst/>
                <a:rect l="l" t="t" r="r" b="b"/>
                <a:pathLst>
                  <a:path w="111584" h="105378" extrusionOk="0">
                    <a:moveTo>
                      <a:pt x="7271" y="11"/>
                    </a:moveTo>
                    <a:cubicBezTo>
                      <a:pt x="7271" y="11"/>
                      <a:pt x="-3637" y="73094"/>
                      <a:pt x="1268" y="82903"/>
                    </a:cubicBezTo>
                    <a:cubicBezTo>
                      <a:pt x="6173" y="92713"/>
                      <a:pt x="103616" y="112049"/>
                      <a:pt x="110979" y="103055"/>
                    </a:cubicBezTo>
                    <a:cubicBezTo>
                      <a:pt x="118341" y="94061"/>
                      <a:pt x="56210" y="77716"/>
                      <a:pt x="54035" y="52691"/>
                    </a:cubicBezTo>
                    <a:cubicBezTo>
                      <a:pt x="52121" y="30701"/>
                      <a:pt x="58364" y="0"/>
                      <a:pt x="58364" y="0"/>
                    </a:cubicBezTo>
                    <a:lnTo>
                      <a:pt x="7271" y="0"/>
                    </a:lnTo>
                    <a:close/>
                  </a:path>
                </a:pathLst>
              </a:custGeom>
              <a:solidFill>
                <a:srgbClr val="D5A9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48"/>
              <p:cNvSpPr/>
              <p:nvPr/>
            </p:nvSpPr>
            <p:spPr>
              <a:xfrm>
                <a:off x="1365175" y="4010096"/>
                <a:ext cx="124668" cy="48001"/>
              </a:xfrm>
              <a:custGeom>
                <a:avLst/>
                <a:gdLst/>
                <a:ahLst/>
                <a:cxnLst/>
                <a:rect l="l" t="t" r="r" b="b"/>
                <a:pathLst>
                  <a:path w="111560" h="42954" extrusionOk="0">
                    <a:moveTo>
                      <a:pt x="110953" y="40630"/>
                    </a:moveTo>
                    <a:cubicBezTo>
                      <a:pt x="117315" y="32854"/>
                      <a:pt x="71889" y="19587"/>
                      <a:pt x="57979" y="0"/>
                    </a:cubicBezTo>
                    <a:cubicBezTo>
                      <a:pt x="30410" y="7156"/>
                      <a:pt x="10476" y="3871"/>
                      <a:pt x="253" y="870"/>
                    </a:cubicBezTo>
                    <a:cubicBezTo>
                      <a:pt x="-226" y="10266"/>
                      <a:pt x="-95" y="17792"/>
                      <a:pt x="1254" y="20478"/>
                    </a:cubicBezTo>
                    <a:cubicBezTo>
                      <a:pt x="6158" y="30288"/>
                      <a:pt x="103602" y="49624"/>
                      <a:pt x="110964" y="406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48"/>
              <p:cNvSpPr/>
              <p:nvPr/>
            </p:nvSpPr>
            <p:spPr>
              <a:xfrm>
                <a:off x="1111144" y="3418111"/>
                <a:ext cx="424966" cy="532177"/>
              </a:xfrm>
              <a:custGeom>
                <a:avLst/>
                <a:gdLst/>
                <a:ahLst/>
                <a:cxnLst/>
                <a:rect l="l" t="t" r="r" b="b"/>
                <a:pathLst>
                  <a:path w="380283" h="476221" extrusionOk="0">
                    <a:moveTo>
                      <a:pt x="160618" y="147796"/>
                    </a:moveTo>
                    <a:lnTo>
                      <a:pt x="251851" y="159650"/>
                    </a:lnTo>
                    <a:lnTo>
                      <a:pt x="229046" y="476222"/>
                    </a:lnTo>
                    <a:lnTo>
                      <a:pt x="295646" y="476222"/>
                    </a:lnTo>
                    <a:cubicBezTo>
                      <a:pt x="295646" y="476222"/>
                      <a:pt x="362247" y="229905"/>
                      <a:pt x="378669" y="147796"/>
                    </a:cubicBezTo>
                    <a:cubicBezTo>
                      <a:pt x="395091" y="65687"/>
                      <a:pt x="282900" y="21903"/>
                      <a:pt x="194853" y="0"/>
                    </a:cubicBezTo>
                    <a:lnTo>
                      <a:pt x="65" y="0"/>
                    </a:lnTo>
                    <a:cubicBezTo>
                      <a:pt x="65" y="0"/>
                      <a:pt x="-8146" y="96704"/>
                      <a:pt x="160629" y="1477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48"/>
              <p:cNvSpPr/>
              <p:nvPr/>
            </p:nvSpPr>
            <p:spPr>
              <a:xfrm>
                <a:off x="1111131" y="3418123"/>
                <a:ext cx="348747" cy="173730"/>
              </a:xfrm>
              <a:custGeom>
                <a:avLst/>
                <a:gdLst/>
                <a:ahLst/>
                <a:cxnLst/>
                <a:rect l="l" t="t" r="r" b="b"/>
                <a:pathLst>
                  <a:path w="312078" h="155463" extrusionOk="0">
                    <a:moveTo>
                      <a:pt x="194853" y="0"/>
                    </a:moveTo>
                    <a:lnTo>
                      <a:pt x="65" y="0"/>
                    </a:lnTo>
                    <a:cubicBezTo>
                      <a:pt x="65" y="0"/>
                      <a:pt x="-8146" y="96704"/>
                      <a:pt x="160629" y="147796"/>
                    </a:cubicBezTo>
                    <a:lnTo>
                      <a:pt x="219660" y="155463"/>
                    </a:lnTo>
                    <a:lnTo>
                      <a:pt x="312079" y="43023"/>
                    </a:lnTo>
                    <a:cubicBezTo>
                      <a:pt x="277006" y="23512"/>
                      <a:pt x="233602" y="9635"/>
                      <a:pt x="194853" y="0"/>
                    </a:cubicBezTo>
                    <a:close/>
                  </a:path>
                </a:pathLst>
              </a:custGeom>
              <a:solidFill>
                <a:srgbClr val="D8DEF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48"/>
              <p:cNvSpPr/>
              <p:nvPr/>
            </p:nvSpPr>
            <p:spPr>
              <a:xfrm>
                <a:off x="1258971" y="3480762"/>
                <a:ext cx="193558" cy="439982"/>
              </a:xfrm>
              <a:custGeom>
                <a:avLst/>
                <a:gdLst/>
                <a:ahLst/>
                <a:cxnLst/>
                <a:rect l="l" t="t" r="r" b="b"/>
                <a:pathLst>
                  <a:path w="173206" h="393720" extrusionOk="0">
                    <a:moveTo>
                      <a:pt x="0" y="0"/>
                    </a:moveTo>
                    <a:cubicBezTo>
                      <a:pt x="0" y="0"/>
                      <a:pt x="164251" y="41250"/>
                      <a:pt x="171592" y="67373"/>
                    </a:cubicBezTo>
                    <a:cubicBezTo>
                      <a:pt x="183783" y="110722"/>
                      <a:pt x="122957" y="393721"/>
                      <a:pt x="122957" y="393721"/>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48"/>
              <p:cNvSpPr/>
              <p:nvPr/>
            </p:nvSpPr>
            <p:spPr>
              <a:xfrm>
                <a:off x="1369287" y="3920846"/>
                <a:ext cx="81475" cy="1215"/>
              </a:xfrm>
              <a:custGeom>
                <a:avLst/>
                <a:gdLst/>
                <a:ahLst/>
                <a:cxnLst/>
                <a:rect l="l" t="t" r="r" b="b"/>
                <a:pathLst>
                  <a:path w="72908" h="1087" extrusionOk="0">
                    <a:moveTo>
                      <a:pt x="0" y="0"/>
                    </a:moveTo>
                    <a:lnTo>
                      <a:pt x="72909"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48"/>
              <p:cNvSpPr/>
              <p:nvPr/>
            </p:nvSpPr>
            <p:spPr>
              <a:xfrm>
                <a:off x="1242706" y="3977955"/>
                <a:ext cx="145133" cy="131450"/>
              </a:xfrm>
              <a:custGeom>
                <a:avLst/>
                <a:gdLst/>
                <a:ahLst/>
                <a:cxnLst/>
                <a:rect l="l" t="t" r="r" b="b"/>
                <a:pathLst>
                  <a:path w="129873" h="117629" extrusionOk="0">
                    <a:moveTo>
                      <a:pt x="0" y="0"/>
                    </a:moveTo>
                    <a:cubicBezTo>
                      <a:pt x="0" y="0"/>
                      <a:pt x="3252" y="82566"/>
                      <a:pt x="8733" y="93507"/>
                    </a:cubicBezTo>
                    <a:cubicBezTo>
                      <a:pt x="14203" y="104458"/>
                      <a:pt x="120945" y="124980"/>
                      <a:pt x="129156" y="114942"/>
                    </a:cubicBezTo>
                    <a:cubicBezTo>
                      <a:pt x="137367" y="104904"/>
                      <a:pt x="72593" y="84785"/>
                      <a:pt x="62098" y="58814"/>
                    </a:cubicBezTo>
                    <a:cubicBezTo>
                      <a:pt x="51604" y="32833"/>
                      <a:pt x="53887" y="0"/>
                      <a:pt x="53887" y="0"/>
                    </a:cubicBezTo>
                    <a:lnTo>
                      <a:pt x="0" y="0"/>
                    </a:lnTo>
                    <a:close/>
                  </a:path>
                </a:pathLst>
              </a:custGeom>
              <a:solidFill>
                <a:srgbClr val="D5A9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48"/>
              <p:cNvSpPr/>
              <p:nvPr/>
            </p:nvSpPr>
            <p:spPr>
              <a:xfrm>
                <a:off x="1247229" y="4049931"/>
                <a:ext cx="140613" cy="59491"/>
              </a:xfrm>
              <a:custGeom>
                <a:avLst/>
                <a:gdLst/>
                <a:ahLst/>
                <a:cxnLst/>
                <a:rect l="l" t="t" r="r" b="b"/>
                <a:pathLst>
                  <a:path w="125828" h="53236" extrusionOk="0">
                    <a:moveTo>
                      <a:pt x="4687" y="29113"/>
                    </a:moveTo>
                    <a:cubicBezTo>
                      <a:pt x="10158" y="40065"/>
                      <a:pt x="116899" y="60587"/>
                      <a:pt x="125110" y="50549"/>
                    </a:cubicBezTo>
                    <a:cubicBezTo>
                      <a:pt x="132114" y="41990"/>
                      <a:pt x="86079" y="26057"/>
                      <a:pt x="65872" y="5438"/>
                    </a:cubicBezTo>
                    <a:cubicBezTo>
                      <a:pt x="39075" y="8537"/>
                      <a:pt x="14181" y="3752"/>
                      <a:pt x="0" y="0"/>
                    </a:cubicBezTo>
                    <a:cubicBezTo>
                      <a:pt x="1294" y="13833"/>
                      <a:pt x="2860" y="25459"/>
                      <a:pt x="4687" y="291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48"/>
              <p:cNvSpPr/>
              <p:nvPr/>
            </p:nvSpPr>
            <p:spPr>
              <a:xfrm>
                <a:off x="955752" y="3406891"/>
                <a:ext cx="373099" cy="582139"/>
              </a:xfrm>
              <a:custGeom>
                <a:avLst/>
                <a:gdLst/>
                <a:ahLst/>
                <a:cxnLst/>
                <a:rect l="l" t="t" r="r" b="b"/>
                <a:pathLst>
                  <a:path w="333869" h="520930" extrusionOk="0">
                    <a:moveTo>
                      <a:pt x="190168" y="9135"/>
                    </a:moveTo>
                    <a:cubicBezTo>
                      <a:pt x="190168" y="9135"/>
                      <a:pt x="285958" y="41979"/>
                      <a:pt x="315159" y="112223"/>
                    </a:cubicBezTo>
                    <a:cubicBezTo>
                      <a:pt x="344348" y="182467"/>
                      <a:pt x="330667" y="520930"/>
                      <a:pt x="330667" y="520930"/>
                    </a:cubicBezTo>
                    <a:lnTo>
                      <a:pt x="250385" y="520930"/>
                    </a:lnTo>
                    <a:lnTo>
                      <a:pt x="183784" y="166959"/>
                    </a:lnTo>
                    <a:cubicBezTo>
                      <a:pt x="183784" y="166959"/>
                      <a:pt x="76129" y="166045"/>
                      <a:pt x="34161" y="147796"/>
                    </a:cubicBezTo>
                    <a:cubicBezTo>
                      <a:pt x="-7807" y="129547"/>
                      <a:pt x="-4153" y="41968"/>
                      <a:pt x="8614" y="0"/>
                    </a:cubicBezTo>
                    <a:lnTo>
                      <a:pt x="190157" y="912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48"/>
              <p:cNvSpPr/>
              <p:nvPr/>
            </p:nvSpPr>
            <p:spPr>
              <a:xfrm>
                <a:off x="1228326" y="3950422"/>
                <a:ext cx="97942" cy="1215"/>
              </a:xfrm>
              <a:custGeom>
                <a:avLst/>
                <a:gdLst/>
                <a:ahLst/>
                <a:cxnLst/>
                <a:rect l="l" t="t" r="r" b="b"/>
                <a:pathLst>
                  <a:path w="87644" h="1087" extrusionOk="0">
                    <a:moveTo>
                      <a:pt x="0" y="0"/>
                    </a:moveTo>
                    <a:lnTo>
                      <a:pt x="87645"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48"/>
              <p:cNvSpPr/>
              <p:nvPr/>
            </p:nvSpPr>
            <p:spPr>
              <a:xfrm>
                <a:off x="996350" y="3406903"/>
                <a:ext cx="262550" cy="543394"/>
              </a:xfrm>
              <a:custGeom>
                <a:avLst/>
                <a:gdLst/>
                <a:ahLst/>
                <a:cxnLst/>
                <a:rect l="l" t="t" r="r" b="b"/>
                <a:pathLst>
                  <a:path w="234944" h="486259" extrusionOk="0">
                    <a:moveTo>
                      <a:pt x="950" y="0"/>
                    </a:moveTo>
                    <a:cubicBezTo>
                      <a:pt x="950" y="0"/>
                      <a:pt x="-8870" y="74975"/>
                      <a:pt x="34631" y="97432"/>
                    </a:cubicBezTo>
                    <a:cubicBezTo>
                      <a:pt x="78144" y="119890"/>
                      <a:pt x="169334" y="99031"/>
                      <a:pt x="196718" y="131211"/>
                    </a:cubicBezTo>
                    <a:cubicBezTo>
                      <a:pt x="224113" y="163392"/>
                      <a:pt x="234945" y="486260"/>
                      <a:pt x="234945" y="486260"/>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48"/>
              <p:cNvSpPr/>
              <p:nvPr/>
            </p:nvSpPr>
            <p:spPr>
              <a:xfrm>
                <a:off x="1601440" y="3406903"/>
                <a:ext cx="35171" cy="714670"/>
              </a:xfrm>
              <a:custGeom>
                <a:avLst/>
                <a:gdLst/>
                <a:ahLst/>
                <a:cxnLst/>
                <a:rect l="l" t="t" r="r" b="b"/>
                <a:pathLst>
                  <a:path w="31473" h="639526" extrusionOk="0">
                    <a:moveTo>
                      <a:pt x="0" y="0"/>
                    </a:moveTo>
                    <a:lnTo>
                      <a:pt x="31473" y="0"/>
                    </a:lnTo>
                    <a:lnTo>
                      <a:pt x="31473" y="639527"/>
                    </a:lnTo>
                    <a:lnTo>
                      <a:pt x="0" y="6395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48"/>
              <p:cNvSpPr/>
              <p:nvPr/>
            </p:nvSpPr>
            <p:spPr>
              <a:xfrm>
                <a:off x="874879" y="3406903"/>
                <a:ext cx="35171" cy="714670"/>
              </a:xfrm>
              <a:custGeom>
                <a:avLst/>
                <a:gdLst/>
                <a:ahLst/>
                <a:cxnLst/>
                <a:rect l="l" t="t" r="r" b="b"/>
                <a:pathLst>
                  <a:path w="31473" h="639526" extrusionOk="0">
                    <a:moveTo>
                      <a:pt x="0" y="0"/>
                    </a:moveTo>
                    <a:lnTo>
                      <a:pt x="31473" y="0"/>
                    </a:lnTo>
                    <a:lnTo>
                      <a:pt x="31473" y="639527"/>
                    </a:lnTo>
                    <a:lnTo>
                      <a:pt x="0" y="6395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48"/>
              <p:cNvSpPr/>
              <p:nvPr/>
            </p:nvSpPr>
            <p:spPr>
              <a:xfrm>
                <a:off x="1601440" y="3406903"/>
                <a:ext cx="35171" cy="108880"/>
              </a:xfrm>
              <a:custGeom>
                <a:avLst/>
                <a:gdLst/>
                <a:ahLst/>
                <a:cxnLst/>
                <a:rect l="l" t="t" r="r" b="b"/>
                <a:pathLst>
                  <a:path w="31473" h="97432" extrusionOk="0">
                    <a:moveTo>
                      <a:pt x="0" y="0"/>
                    </a:moveTo>
                    <a:lnTo>
                      <a:pt x="31473" y="0"/>
                    </a:lnTo>
                    <a:lnTo>
                      <a:pt x="31473" y="97433"/>
                    </a:lnTo>
                    <a:lnTo>
                      <a:pt x="0" y="97433"/>
                    </a:ln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48"/>
              <p:cNvSpPr/>
              <p:nvPr/>
            </p:nvSpPr>
            <p:spPr>
              <a:xfrm>
                <a:off x="874879" y="3406903"/>
                <a:ext cx="35171" cy="108880"/>
              </a:xfrm>
              <a:custGeom>
                <a:avLst/>
                <a:gdLst/>
                <a:ahLst/>
                <a:cxnLst/>
                <a:rect l="l" t="t" r="r" b="b"/>
                <a:pathLst>
                  <a:path w="31473" h="97432" extrusionOk="0">
                    <a:moveTo>
                      <a:pt x="0" y="0"/>
                    </a:moveTo>
                    <a:lnTo>
                      <a:pt x="31473" y="0"/>
                    </a:lnTo>
                    <a:lnTo>
                      <a:pt x="31473" y="97433"/>
                    </a:lnTo>
                    <a:lnTo>
                      <a:pt x="0" y="97433"/>
                    </a:ln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48"/>
              <p:cNvSpPr/>
              <p:nvPr/>
            </p:nvSpPr>
            <p:spPr>
              <a:xfrm>
                <a:off x="836649" y="3381848"/>
                <a:ext cx="838026" cy="50083"/>
              </a:xfrm>
              <a:custGeom>
                <a:avLst/>
                <a:gdLst/>
                <a:ahLst/>
                <a:cxnLst/>
                <a:rect l="l" t="t" r="r" b="b"/>
                <a:pathLst>
                  <a:path w="749911" h="44817" extrusionOk="0">
                    <a:moveTo>
                      <a:pt x="0" y="0"/>
                    </a:moveTo>
                    <a:lnTo>
                      <a:pt x="749911" y="0"/>
                    </a:lnTo>
                    <a:lnTo>
                      <a:pt x="749911" y="44817"/>
                    </a:lnTo>
                    <a:lnTo>
                      <a:pt x="0" y="4481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48"/>
              <p:cNvSpPr/>
              <p:nvPr/>
            </p:nvSpPr>
            <p:spPr>
              <a:xfrm>
                <a:off x="1153599" y="2917390"/>
                <a:ext cx="23475" cy="18537"/>
              </a:xfrm>
              <a:custGeom>
                <a:avLst/>
                <a:gdLst/>
                <a:ahLst/>
                <a:cxnLst/>
                <a:rect l="l" t="t" r="r" b="b"/>
                <a:pathLst>
                  <a:path w="21007" h="16588" extrusionOk="0">
                    <a:moveTo>
                      <a:pt x="558" y="1818"/>
                    </a:moveTo>
                    <a:cubicBezTo>
                      <a:pt x="-1301" y="4678"/>
                      <a:pt x="1635" y="9898"/>
                      <a:pt x="7127" y="13476"/>
                    </a:cubicBezTo>
                    <a:cubicBezTo>
                      <a:pt x="12619" y="17055"/>
                      <a:pt x="18579" y="17631"/>
                      <a:pt x="20449" y="14771"/>
                    </a:cubicBezTo>
                    <a:cubicBezTo>
                      <a:pt x="22309" y="11911"/>
                      <a:pt x="19373" y="6690"/>
                      <a:pt x="13881" y="3112"/>
                    </a:cubicBezTo>
                    <a:cubicBezTo>
                      <a:pt x="8389" y="-466"/>
                      <a:pt x="2429" y="-1042"/>
                      <a:pt x="558" y="1818"/>
                    </a:cubicBezTo>
                    <a:close/>
                  </a:path>
                </a:pathLst>
              </a:custGeom>
              <a:solidFill>
                <a:srgbClr val="6D12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48"/>
              <p:cNvSpPr/>
              <p:nvPr/>
            </p:nvSpPr>
            <p:spPr>
              <a:xfrm>
                <a:off x="1189162" y="2918647"/>
                <a:ext cx="10812" cy="12122"/>
              </a:xfrm>
              <a:custGeom>
                <a:avLst/>
                <a:gdLst/>
                <a:ahLst/>
                <a:cxnLst/>
                <a:rect l="l" t="t" r="r" b="b"/>
                <a:pathLst>
                  <a:path w="9675" h="10847" extrusionOk="0">
                    <a:moveTo>
                      <a:pt x="1184" y="3042"/>
                    </a:moveTo>
                    <a:cubicBezTo>
                      <a:pt x="-567" y="5728"/>
                      <a:pt x="-350" y="8980"/>
                      <a:pt x="1662" y="10296"/>
                    </a:cubicBezTo>
                    <a:cubicBezTo>
                      <a:pt x="3685" y="11612"/>
                      <a:pt x="6741" y="10492"/>
                      <a:pt x="8492" y="7805"/>
                    </a:cubicBezTo>
                    <a:cubicBezTo>
                      <a:pt x="10243" y="5108"/>
                      <a:pt x="10026" y="1867"/>
                      <a:pt x="8014" y="552"/>
                    </a:cubicBezTo>
                    <a:cubicBezTo>
                      <a:pt x="6002" y="-764"/>
                      <a:pt x="2935" y="356"/>
                      <a:pt x="1184" y="30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48"/>
              <p:cNvSpPr/>
              <p:nvPr/>
            </p:nvSpPr>
            <p:spPr>
              <a:xfrm>
                <a:off x="1182028" y="2902502"/>
                <a:ext cx="30146" cy="16138"/>
              </a:xfrm>
              <a:custGeom>
                <a:avLst/>
                <a:gdLst/>
                <a:ahLst/>
                <a:cxnLst/>
                <a:rect l="l" t="t" r="r" b="b"/>
                <a:pathLst>
                  <a:path w="26976" h="14441" extrusionOk="0">
                    <a:moveTo>
                      <a:pt x="20017" y="12897"/>
                    </a:moveTo>
                    <a:cubicBezTo>
                      <a:pt x="17103" y="8884"/>
                      <a:pt x="11491" y="6176"/>
                      <a:pt x="6967" y="9438"/>
                    </a:cubicBezTo>
                    <a:cubicBezTo>
                      <a:pt x="2747" y="12472"/>
                      <a:pt x="-2723" y="6393"/>
                      <a:pt x="1551" y="3315"/>
                    </a:cubicBezTo>
                    <a:cubicBezTo>
                      <a:pt x="9523" y="-2427"/>
                      <a:pt x="20344" y="-502"/>
                      <a:pt x="26140" y="7481"/>
                    </a:cubicBezTo>
                    <a:cubicBezTo>
                      <a:pt x="29196" y="11689"/>
                      <a:pt x="23117" y="17160"/>
                      <a:pt x="20017" y="12897"/>
                    </a:cubicBezTo>
                    <a:lnTo>
                      <a:pt x="20017" y="128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48"/>
              <p:cNvSpPr/>
              <p:nvPr/>
            </p:nvSpPr>
            <p:spPr>
              <a:xfrm>
                <a:off x="1169906" y="2950882"/>
                <a:ext cx="25665" cy="34126"/>
              </a:xfrm>
              <a:custGeom>
                <a:avLst/>
                <a:gdLst/>
                <a:ahLst/>
                <a:cxnLst/>
                <a:rect l="l" t="t" r="r" b="b"/>
                <a:pathLst>
                  <a:path w="22966" h="30538" extrusionOk="0">
                    <a:moveTo>
                      <a:pt x="22967" y="12344"/>
                    </a:moveTo>
                    <a:cubicBezTo>
                      <a:pt x="22663" y="13322"/>
                      <a:pt x="22314" y="14355"/>
                      <a:pt x="21945" y="15443"/>
                    </a:cubicBezTo>
                    <a:cubicBezTo>
                      <a:pt x="20357" y="20119"/>
                      <a:pt x="18258" y="25688"/>
                      <a:pt x="15887" y="30538"/>
                    </a:cubicBezTo>
                    <a:cubicBezTo>
                      <a:pt x="14452" y="30147"/>
                      <a:pt x="12994" y="29625"/>
                      <a:pt x="11515" y="28972"/>
                    </a:cubicBezTo>
                    <a:cubicBezTo>
                      <a:pt x="-9757" y="19369"/>
                      <a:pt x="4957" y="0"/>
                      <a:pt x="4957" y="0"/>
                    </a:cubicBezTo>
                    <a:cubicBezTo>
                      <a:pt x="11493" y="5068"/>
                      <a:pt x="17584" y="9125"/>
                      <a:pt x="22967" y="123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00" name="Google Shape;1700;p48"/>
            <p:cNvGrpSpPr/>
            <p:nvPr/>
          </p:nvGrpSpPr>
          <p:grpSpPr>
            <a:xfrm>
              <a:off x="7020185" y="3048758"/>
              <a:ext cx="890390" cy="835103"/>
              <a:chOff x="8743122" y="2954675"/>
              <a:chExt cx="987129" cy="925835"/>
            </a:xfrm>
          </p:grpSpPr>
          <p:grpSp>
            <p:nvGrpSpPr>
              <p:cNvPr id="1701" name="Google Shape;1701;p48"/>
              <p:cNvGrpSpPr/>
              <p:nvPr/>
            </p:nvGrpSpPr>
            <p:grpSpPr>
              <a:xfrm>
                <a:off x="8797865" y="2954675"/>
                <a:ext cx="932386" cy="924628"/>
                <a:chOff x="728710" y="365325"/>
                <a:chExt cx="932386" cy="924628"/>
              </a:xfrm>
            </p:grpSpPr>
            <p:grpSp>
              <p:nvGrpSpPr>
                <p:cNvPr id="1702" name="Google Shape;1702;p48"/>
                <p:cNvGrpSpPr/>
                <p:nvPr/>
              </p:nvGrpSpPr>
              <p:grpSpPr>
                <a:xfrm>
                  <a:off x="728710" y="365325"/>
                  <a:ext cx="740082" cy="924628"/>
                  <a:chOff x="728710" y="365325"/>
                  <a:chExt cx="740082" cy="924628"/>
                </a:xfrm>
              </p:grpSpPr>
              <p:sp>
                <p:nvSpPr>
                  <p:cNvPr id="1703" name="Google Shape;1703;p48"/>
                  <p:cNvSpPr/>
                  <p:nvPr/>
                </p:nvSpPr>
                <p:spPr>
                  <a:xfrm>
                    <a:off x="728710" y="365325"/>
                    <a:ext cx="740082" cy="108917"/>
                  </a:xfrm>
                  <a:custGeom>
                    <a:avLst/>
                    <a:gdLst/>
                    <a:ahLst/>
                    <a:cxnLst/>
                    <a:rect l="l" t="t" r="r" b="b"/>
                    <a:pathLst>
                      <a:path w="662266" h="97465" extrusionOk="0">
                        <a:moveTo>
                          <a:pt x="662267" y="97465"/>
                        </a:moveTo>
                        <a:lnTo>
                          <a:pt x="48733" y="97465"/>
                        </a:lnTo>
                        <a:cubicBezTo>
                          <a:pt x="21816" y="97465"/>
                          <a:pt x="0" y="75649"/>
                          <a:pt x="0" y="48733"/>
                        </a:cubicBezTo>
                        <a:lnTo>
                          <a:pt x="0" y="48733"/>
                        </a:lnTo>
                        <a:cubicBezTo>
                          <a:pt x="0" y="21816"/>
                          <a:pt x="21816" y="0"/>
                          <a:pt x="48733" y="0"/>
                        </a:cubicBezTo>
                        <a:lnTo>
                          <a:pt x="662267" y="0"/>
                        </a:lnTo>
                        <a:lnTo>
                          <a:pt x="662267" y="9746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48"/>
                  <p:cNvSpPr/>
                  <p:nvPr/>
                </p:nvSpPr>
                <p:spPr>
                  <a:xfrm>
                    <a:off x="728710" y="411919"/>
                    <a:ext cx="740082" cy="878034"/>
                  </a:xfrm>
                  <a:custGeom>
                    <a:avLst/>
                    <a:gdLst/>
                    <a:ahLst/>
                    <a:cxnLst/>
                    <a:rect l="l" t="t" r="r" b="b"/>
                    <a:pathLst>
                      <a:path w="662266" h="785713" extrusionOk="0">
                        <a:moveTo>
                          <a:pt x="0" y="0"/>
                        </a:moveTo>
                        <a:lnTo>
                          <a:pt x="662267" y="0"/>
                        </a:lnTo>
                        <a:lnTo>
                          <a:pt x="662267" y="782831"/>
                        </a:lnTo>
                        <a:cubicBezTo>
                          <a:pt x="662267" y="784419"/>
                          <a:pt x="660973" y="785713"/>
                          <a:pt x="659385" y="785713"/>
                        </a:cubicBezTo>
                        <a:lnTo>
                          <a:pt x="4959" y="785713"/>
                        </a:lnTo>
                        <a:cubicBezTo>
                          <a:pt x="2219" y="785713"/>
                          <a:pt x="0" y="783495"/>
                          <a:pt x="0" y="780754"/>
                        </a:cubicBezTo>
                        <a:lnTo>
                          <a:pt x="0" y="0"/>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48"/>
                  <p:cNvSpPr/>
                  <p:nvPr/>
                </p:nvSpPr>
                <p:spPr>
                  <a:xfrm>
                    <a:off x="728710" y="686110"/>
                    <a:ext cx="740082" cy="33165"/>
                  </a:xfrm>
                  <a:custGeom>
                    <a:avLst/>
                    <a:gdLst/>
                    <a:ahLst/>
                    <a:cxnLst/>
                    <a:rect l="l" t="t" r="r" b="b"/>
                    <a:pathLst>
                      <a:path w="662266" h="29678" extrusionOk="0">
                        <a:moveTo>
                          <a:pt x="0" y="0"/>
                        </a:moveTo>
                        <a:lnTo>
                          <a:pt x="662267" y="0"/>
                        </a:lnTo>
                        <a:lnTo>
                          <a:pt x="662267" y="29679"/>
                        </a:lnTo>
                        <a:lnTo>
                          <a:pt x="0" y="29679"/>
                        </a:ln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48"/>
                  <p:cNvSpPr/>
                  <p:nvPr/>
                </p:nvSpPr>
                <p:spPr>
                  <a:xfrm>
                    <a:off x="728710" y="897199"/>
                    <a:ext cx="740082" cy="33165"/>
                  </a:xfrm>
                  <a:custGeom>
                    <a:avLst/>
                    <a:gdLst/>
                    <a:ahLst/>
                    <a:cxnLst/>
                    <a:rect l="l" t="t" r="r" b="b"/>
                    <a:pathLst>
                      <a:path w="662266" h="29678" extrusionOk="0">
                        <a:moveTo>
                          <a:pt x="0" y="0"/>
                        </a:moveTo>
                        <a:lnTo>
                          <a:pt x="662267" y="0"/>
                        </a:lnTo>
                        <a:lnTo>
                          <a:pt x="662267" y="29679"/>
                        </a:lnTo>
                        <a:lnTo>
                          <a:pt x="0" y="29679"/>
                        </a:ln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48"/>
                  <p:cNvSpPr/>
                  <p:nvPr/>
                </p:nvSpPr>
                <p:spPr>
                  <a:xfrm>
                    <a:off x="818457" y="474267"/>
                    <a:ext cx="142253" cy="295262"/>
                  </a:xfrm>
                  <a:custGeom>
                    <a:avLst/>
                    <a:gdLst/>
                    <a:ahLst/>
                    <a:cxnLst/>
                    <a:rect l="l" t="t" r="r" b="b"/>
                    <a:pathLst>
                      <a:path w="127296" h="264217" extrusionOk="0">
                        <a:moveTo>
                          <a:pt x="127296" y="264217"/>
                        </a:moveTo>
                        <a:lnTo>
                          <a:pt x="63643" y="227415"/>
                        </a:lnTo>
                        <a:lnTo>
                          <a:pt x="0" y="264217"/>
                        </a:lnTo>
                        <a:lnTo>
                          <a:pt x="0" y="0"/>
                        </a:lnTo>
                        <a:lnTo>
                          <a:pt x="127296" y="0"/>
                        </a:lnTo>
                        <a:lnTo>
                          <a:pt x="127296" y="264217"/>
                        </a:ln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48"/>
                  <p:cNvSpPr/>
                  <p:nvPr/>
                </p:nvSpPr>
                <p:spPr>
                  <a:xfrm>
                    <a:off x="728710" y="365325"/>
                    <a:ext cx="740082" cy="108917"/>
                  </a:xfrm>
                  <a:custGeom>
                    <a:avLst/>
                    <a:gdLst/>
                    <a:ahLst/>
                    <a:cxnLst/>
                    <a:rect l="l" t="t" r="r" b="b"/>
                    <a:pathLst>
                      <a:path w="662266" h="97465" extrusionOk="0">
                        <a:moveTo>
                          <a:pt x="662267" y="97465"/>
                        </a:moveTo>
                        <a:lnTo>
                          <a:pt x="48733" y="97465"/>
                        </a:lnTo>
                        <a:cubicBezTo>
                          <a:pt x="21816" y="97465"/>
                          <a:pt x="0" y="75649"/>
                          <a:pt x="0" y="48733"/>
                        </a:cubicBezTo>
                        <a:lnTo>
                          <a:pt x="0" y="48733"/>
                        </a:lnTo>
                        <a:cubicBezTo>
                          <a:pt x="0" y="21816"/>
                          <a:pt x="21816" y="0"/>
                          <a:pt x="48733" y="0"/>
                        </a:cubicBezTo>
                        <a:lnTo>
                          <a:pt x="662267" y="0"/>
                        </a:lnTo>
                        <a:lnTo>
                          <a:pt x="662267" y="97465"/>
                        </a:lnTo>
                        <a:close/>
                      </a:path>
                    </a:pathLst>
                  </a:custGeom>
                  <a:solidFill>
                    <a:srgbClr val="12207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48"/>
                  <p:cNvSpPr/>
                  <p:nvPr/>
                </p:nvSpPr>
                <p:spPr>
                  <a:xfrm>
                    <a:off x="748475" y="382707"/>
                    <a:ext cx="699904" cy="91538"/>
                  </a:xfrm>
                  <a:custGeom>
                    <a:avLst/>
                    <a:gdLst/>
                    <a:ahLst/>
                    <a:cxnLst/>
                    <a:rect l="l" t="t" r="r" b="b"/>
                    <a:pathLst>
                      <a:path w="626312" h="81913" extrusionOk="0">
                        <a:moveTo>
                          <a:pt x="626313" y="81913"/>
                        </a:moveTo>
                        <a:lnTo>
                          <a:pt x="40957" y="81913"/>
                        </a:lnTo>
                        <a:cubicBezTo>
                          <a:pt x="18336" y="81913"/>
                          <a:pt x="0" y="63577"/>
                          <a:pt x="0" y="40957"/>
                        </a:cubicBezTo>
                        <a:lnTo>
                          <a:pt x="0" y="40957"/>
                        </a:lnTo>
                        <a:cubicBezTo>
                          <a:pt x="0" y="18336"/>
                          <a:pt x="18336" y="0"/>
                          <a:pt x="40957" y="0"/>
                        </a:cubicBezTo>
                        <a:lnTo>
                          <a:pt x="626313" y="0"/>
                        </a:lnTo>
                        <a:lnTo>
                          <a:pt x="626313" y="819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48"/>
                  <p:cNvSpPr/>
                  <p:nvPr/>
                </p:nvSpPr>
                <p:spPr>
                  <a:xfrm>
                    <a:off x="752025" y="446186"/>
                    <a:ext cx="696343" cy="2564"/>
                  </a:xfrm>
                  <a:custGeom>
                    <a:avLst/>
                    <a:gdLst/>
                    <a:ahLst/>
                    <a:cxnLst/>
                    <a:rect l="l" t="t" r="r" b="b"/>
                    <a:pathLst>
                      <a:path w="623126" h="2294" extrusionOk="0">
                        <a:moveTo>
                          <a:pt x="0" y="0"/>
                        </a:moveTo>
                        <a:cubicBezTo>
                          <a:pt x="337" y="805"/>
                          <a:pt x="837" y="1523"/>
                          <a:pt x="1218" y="2295"/>
                        </a:cubicBezTo>
                        <a:lnTo>
                          <a:pt x="623126" y="2295"/>
                        </a:lnTo>
                        <a:lnTo>
                          <a:pt x="623126" y="0"/>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48"/>
                  <p:cNvSpPr/>
                  <p:nvPr/>
                </p:nvSpPr>
                <p:spPr>
                  <a:xfrm>
                    <a:off x="760206" y="458828"/>
                    <a:ext cx="688175" cy="2564"/>
                  </a:xfrm>
                  <a:custGeom>
                    <a:avLst/>
                    <a:gdLst/>
                    <a:ahLst/>
                    <a:cxnLst/>
                    <a:rect l="l" t="t" r="r" b="b"/>
                    <a:pathLst>
                      <a:path w="615817" h="2294" extrusionOk="0">
                        <a:moveTo>
                          <a:pt x="615818" y="0"/>
                        </a:moveTo>
                        <a:lnTo>
                          <a:pt x="0" y="0"/>
                        </a:lnTo>
                        <a:cubicBezTo>
                          <a:pt x="696" y="772"/>
                          <a:pt x="1338" y="1577"/>
                          <a:pt x="2088" y="2295"/>
                        </a:cubicBezTo>
                        <a:lnTo>
                          <a:pt x="615818" y="2295"/>
                        </a:lnTo>
                        <a:lnTo>
                          <a:pt x="61581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48"/>
                  <p:cNvSpPr/>
                  <p:nvPr/>
                </p:nvSpPr>
                <p:spPr>
                  <a:xfrm>
                    <a:off x="748974" y="433519"/>
                    <a:ext cx="699393" cy="2564"/>
                  </a:xfrm>
                  <a:custGeom>
                    <a:avLst/>
                    <a:gdLst/>
                    <a:ahLst/>
                    <a:cxnLst/>
                    <a:rect l="l" t="t" r="r" b="b"/>
                    <a:pathLst>
                      <a:path w="625855" h="2294" extrusionOk="0">
                        <a:moveTo>
                          <a:pt x="0" y="0"/>
                        </a:moveTo>
                        <a:cubicBezTo>
                          <a:pt x="87" y="761"/>
                          <a:pt x="109" y="1544"/>
                          <a:pt x="228" y="2295"/>
                        </a:cubicBezTo>
                        <a:lnTo>
                          <a:pt x="625856" y="2295"/>
                        </a:lnTo>
                        <a:lnTo>
                          <a:pt x="625856" y="0"/>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48"/>
                  <p:cNvSpPr/>
                  <p:nvPr/>
                </p:nvSpPr>
                <p:spPr>
                  <a:xfrm>
                    <a:off x="748986" y="420877"/>
                    <a:ext cx="699393" cy="2564"/>
                  </a:xfrm>
                  <a:custGeom>
                    <a:avLst/>
                    <a:gdLst/>
                    <a:ahLst/>
                    <a:cxnLst/>
                    <a:rect l="l" t="t" r="r" b="b"/>
                    <a:pathLst>
                      <a:path w="625855" h="2294" extrusionOk="0">
                        <a:moveTo>
                          <a:pt x="228" y="0"/>
                        </a:moveTo>
                        <a:cubicBezTo>
                          <a:pt x="98" y="750"/>
                          <a:pt x="76" y="1533"/>
                          <a:pt x="0" y="2295"/>
                        </a:cubicBezTo>
                        <a:lnTo>
                          <a:pt x="625856" y="2295"/>
                        </a:lnTo>
                        <a:lnTo>
                          <a:pt x="625856" y="0"/>
                        </a:lnTo>
                        <a:lnTo>
                          <a:pt x="22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48"/>
                  <p:cNvSpPr/>
                  <p:nvPr/>
                </p:nvSpPr>
                <p:spPr>
                  <a:xfrm>
                    <a:off x="760193" y="395580"/>
                    <a:ext cx="688175" cy="2564"/>
                  </a:xfrm>
                  <a:custGeom>
                    <a:avLst/>
                    <a:gdLst/>
                    <a:ahLst/>
                    <a:cxnLst/>
                    <a:rect l="l" t="t" r="r" b="b"/>
                    <a:pathLst>
                      <a:path w="615817" h="2294" extrusionOk="0">
                        <a:moveTo>
                          <a:pt x="2088" y="0"/>
                        </a:moveTo>
                        <a:cubicBezTo>
                          <a:pt x="1338" y="718"/>
                          <a:pt x="696" y="1523"/>
                          <a:pt x="0" y="2295"/>
                        </a:cubicBezTo>
                        <a:lnTo>
                          <a:pt x="615818" y="2295"/>
                        </a:lnTo>
                        <a:lnTo>
                          <a:pt x="615818" y="0"/>
                        </a:lnTo>
                        <a:lnTo>
                          <a:pt x="208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48"/>
                  <p:cNvSpPr/>
                  <p:nvPr/>
                </p:nvSpPr>
                <p:spPr>
                  <a:xfrm>
                    <a:off x="752037" y="408223"/>
                    <a:ext cx="696343" cy="2564"/>
                  </a:xfrm>
                  <a:custGeom>
                    <a:avLst/>
                    <a:gdLst/>
                    <a:ahLst/>
                    <a:cxnLst/>
                    <a:rect l="l" t="t" r="r" b="b"/>
                    <a:pathLst>
                      <a:path w="623126" h="2294" extrusionOk="0">
                        <a:moveTo>
                          <a:pt x="1218" y="0"/>
                        </a:moveTo>
                        <a:cubicBezTo>
                          <a:pt x="827" y="783"/>
                          <a:pt x="337" y="1490"/>
                          <a:pt x="0" y="2295"/>
                        </a:cubicBezTo>
                        <a:lnTo>
                          <a:pt x="623126" y="2295"/>
                        </a:lnTo>
                        <a:lnTo>
                          <a:pt x="623126" y="0"/>
                        </a:lnTo>
                        <a:lnTo>
                          <a:pt x="121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48"/>
                  <p:cNvSpPr/>
                  <p:nvPr/>
                </p:nvSpPr>
                <p:spPr>
                  <a:xfrm>
                    <a:off x="805183" y="474267"/>
                    <a:ext cx="142253" cy="278223"/>
                  </a:xfrm>
                  <a:custGeom>
                    <a:avLst/>
                    <a:gdLst/>
                    <a:ahLst/>
                    <a:cxnLst/>
                    <a:rect l="l" t="t" r="r" b="b"/>
                    <a:pathLst>
                      <a:path w="127296" h="248969" extrusionOk="0">
                        <a:moveTo>
                          <a:pt x="127296" y="248970"/>
                        </a:moveTo>
                        <a:lnTo>
                          <a:pt x="63643" y="212179"/>
                        </a:lnTo>
                        <a:lnTo>
                          <a:pt x="0" y="248970"/>
                        </a:lnTo>
                        <a:lnTo>
                          <a:pt x="0" y="0"/>
                        </a:lnTo>
                        <a:lnTo>
                          <a:pt x="127296" y="0"/>
                        </a:lnTo>
                        <a:lnTo>
                          <a:pt x="127296" y="24897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17" name="Google Shape;1717;p48"/>
                  <p:cNvGrpSpPr/>
                  <p:nvPr/>
                </p:nvGrpSpPr>
                <p:grpSpPr>
                  <a:xfrm>
                    <a:off x="768820" y="466395"/>
                    <a:ext cx="699896" cy="7976"/>
                    <a:chOff x="883647" y="538197"/>
                    <a:chExt cx="740082" cy="33165"/>
                  </a:xfrm>
                </p:grpSpPr>
                <p:sp>
                  <p:nvSpPr>
                    <p:cNvPr id="1718" name="Google Shape;1718;p48"/>
                    <p:cNvSpPr/>
                    <p:nvPr/>
                  </p:nvSpPr>
                  <p:spPr>
                    <a:xfrm>
                      <a:off x="883647" y="538197"/>
                      <a:ext cx="740082" cy="33165"/>
                    </a:xfrm>
                    <a:custGeom>
                      <a:avLst/>
                      <a:gdLst/>
                      <a:ahLst/>
                      <a:cxnLst/>
                      <a:rect l="l" t="t" r="r" b="b"/>
                      <a:pathLst>
                        <a:path w="662266" h="29678" extrusionOk="0">
                          <a:moveTo>
                            <a:pt x="0" y="0"/>
                          </a:moveTo>
                          <a:lnTo>
                            <a:pt x="662267" y="0"/>
                          </a:lnTo>
                          <a:lnTo>
                            <a:pt x="662267" y="29679"/>
                          </a:lnTo>
                          <a:lnTo>
                            <a:pt x="0" y="29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48"/>
                    <p:cNvSpPr/>
                    <p:nvPr/>
                  </p:nvSpPr>
                  <p:spPr>
                    <a:xfrm>
                      <a:off x="883647" y="538197"/>
                      <a:ext cx="740082" cy="33165"/>
                    </a:xfrm>
                    <a:custGeom>
                      <a:avLst/>
                      <a:gdLst/>
                      <a:ahLst/>
                      <a:cxnLst/>
                      <a:rect l="l" t="t" r="r" b="b"/>
                      <a:pathLst>
                        <a:path w="662266" h="29678" extrusionOk="0">
                          <a:moveTo>
                            <a:pt x="0" y="0"/>
                          </a:moveTo>
                          <a:lnTo>
                            <a:pt x="662267" y="0"/>
                          </a:lnTo>
                          <a:lnTo>
                            <a:pt x="662267" y="29679"/>
                          </a:lnTo>
                          <a:lnTo>
                            <a:pt x="0" y="29679"/>
                          </a:lnTo>
                          <a:close/>
                        </a:path>
                      </a:pathLst>
                    </a:custGeom>
                    <a:solidFill>
                      <a:srgbClr val="12207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20" name="Google Shape;1720;p48"/>
                <p:cNvGrpSpPr/>
                <p:nvPr/>
              </p:nvGrpSpPr>
              <p:grpSpPr>
                <a:xfrm>
                  <a:off x="1018559" y="490336"/>
                  <a:ext cx="642536" cy="680956"/>
                  <a:chOff x="1113433" y="1478772"/>
                  <a:chExt cx="642536" cy="680956"/>
                </a:xfrm>
              </p:grpSpPr>
              <p:sp>
                <p:nvSpPr>
                  <p:cNvPr id="1721" name="Google Shape;1721;p48"/>
                  <p:cNvSpPr/>
                  <p:nvPr/>
                </p:nvSpPr>
                <p:spPr>
                  <a:xfrm>
                    <a:off x="1113433" y="1502421"/>
                    <a:ext cx="615487" cy="657307"/>
                  </a:xfrm>
                  <a:custGeom>
                    <a:avLst/>
                    <a:gdLst/>
                    <a:ahLst/>
                    <a:cxnLst/>
                    <a:rect l="l" t="t" r="r" b="b"/>
                    <a:pathLst>
                      <a:path w="550771" h="588194" extrusionOk="0">
                        <a:moveTo>
                          <a:pt x="550761" y="532926"/>
                        </a:moveTo>
                        <a:lnTo>
                          <a:pt x="317789" y="299518"/>
                        </a:lnTo>
                        <a:cubicBezTo>
                          <a:pt x="376647" y="231732"/>
                          <a:pt x="377495" y="129232"/>
                          <a:pt x="316136" y="60488"/>
                        </a:cubicBezTo>
                        <a:cubicBezTo>
                          <a:pt x="249546" y="-14117"/>
                          <a:pt x="135083" y="-20598"/>
                          <a:pt x="60489" y="45992"/>
                        </a:cubicBezTo>
                        <a:cubicBezTo>
                          <a:pt x="-14117" y="112582"/>
                          <a:pt x="-20598" y="227045"/>
                          <a:pt x="45992" y="301639"/>
                        </a:cubicBezTo>
                        <a:cubicBezTo>
                          <a:pt x="107350" y="370382"/>
                          <a:pt x="209296" y="381127"/>
                          <a:pt x="283303" y="330317"/>
                        </a:cubicBezTo>
                        <a:lnTo>
                          <a:pt x="488869" y="588194"/>
                        </a:lnTo>
                        <a:lnTo>
                          <a:pt x="550772" y="532937"/>
                        </a:lnTo>
                        <a:close/>
                        <a:moveTo>
                          <a:pt x="68558" y="280128"/>
                        </a:moveTo>
                        <a:cubicBezTo>
                          <a:pt x="13061" y="217953"/>
                          <a:pt x="18466" y="122565"/>
                          <a:pt x="80640" y="67068"/>
                        </a:cubicBezTo>
                        <a:cubicBezTo>
                          <a:pt x="142815" y="11571"/>
                          <a:pt x="238203" y="16976"/>
                          <a:pt x="293700" y="79151"/>
                        </a:cubicBezTo>
                        <a:cubicBezTo>
                          <a:pt x="349197" y="141325"/>
                          <a:pt x="343792" y="236713"/>
                          <a:pt x="281618" y="292210"/>
                        </a:cubicBezTo>
                        <a:cubicBezTo>
                          <a:pt x="219443" y="347707"/>
                          <a:pt x="124055" y="342302"/>
                          <a:pt x="68558" y="280128"/>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48"/>
                  <p:cNvSpPr/>
                  <p:nvPr/>
                </p:nvSpPr>
                <p:spPr>
                  <a:xfrm>
                    <a:off x="1421233" y="1781183"/>
                    <a:ext cx="334736" cy="334736"/>
                  </a:xfrm>
                  <a:custGeom>
                    <a:avLst/>
                    <a:gdLst/>
                    <a:ahLst/>
                    <a:cxnLst/>
                    <a:rect l="l" t="t" r="r" b="b"/>
                    <a:pathLst>
                      <a:path w="299540" h="299540" extrusionOk="0">
                        <a:moveTo>
                          <a:pt x="299541" y="240868"/>
                        </a:moveTo>
                        <a:lnTo>
                          <a:pt x="240868" y="299540"/>
                        </a:lnTo>
                        <a:lnTo>
                          <a:pt x="0" y="30212"/>
                        </a:lnTo>
                        <a:lnTo>
                          <a:pt x="30212" y="0"/>
                        </a:lnTo>
                        <a:lnTo>
                          <a:pt x="299541" y="24086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48"/>
                  <p:cNvSpPr/>
                  <p:nvPr/>
                </p:nvSpPr>
                <p:spPr>
                  <a:xfrm>
                    <a:off x="1152537" y="1512487"/>
                    <a:ext cx="337251" cy="337251"/>
                  </a:xfrm>
                  <a:custGeom>
                    <a:avLst/>
                    <a:gdLst/>
                    <a:ahLst/>
                    <a:cxnLst/>
                    <a:rect l="l" t="t" r="r" b="b"/>
                    <a:pathLst>
                      <a:path w="301791" h="301791" extrusionOk="0">
                        <a:moveTo>
                          <a:pt x="301791" y="150896"/>
                        </a:moveTo>
                        <a:cubicBezTo>
                          <a:pt x="301791" y="234233"/>
                          <a:pt x="234233" y="301792"/>
                          <a:pt x="150896" y="301792"/>
                        </a:cubicBezTo>
                        <a:cubicBezTo>
                          <a:pt x="67558" y="301792"/>
                          <a:pt x="0" y="234233"/>
                          <a:pt x="0" y="150896"/>
                        </a:cubicBezTo>
                        <a:cubicBezTo>
                          <a:pt x="0" y="67558"/>
                          <a:pt x="67558" y="0"/>
                          <a:pt x="150896" y="0"/>
                        </a:cubicBezTo>
                        <a:cubicBezTo>
                          <a:pt x="234233" y="0"/>
                          <a:pt x="301791" y="67558"/>
                          <a:pt x="301791" y="150896"/>
                        </a:cubicBez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48"/>
                  <p:cNvSpPr/>
                  <p:nvPr/>
                </p:nvSpPr>
                <p:spPr>
                  <a:xfrm>
                    <a:off x="1118812" y="1478772"/>
                    <a:ext cx="404678" cy="404678"/>
                  </a:xfrm>
                  <a:custGeom>
                    <a:avLst/>
                    <a:gdLst/>
                    <a:ahLst/>
                    <a:cxnLst/>
                    <a:rect l="l" t="t" r="r" b="b"/>
                    <a:pathLst>
                      <a:path w="362128" h="362128" extrusionOk="0">
                        <a:moveTo>
                          <a:pt x="309095" y="53034"/>
                        </a:moveTo>
                        <a:cubicBezTo>
                          <a:pt x="238383" y="-17678"/>
                          <a:pt x="123745" y="-17678"/>
                          <a:pt x="53034" y="53034"/>
                        </a:cubicBezTo>
                        <a:cubicBezTo>
                          <a:pt x="-17678" y="123745"/>
                          <a:pt x="-17678" y="238383"/>
                          <a:pt x="53034" y="309094"/>
                        </a:cubicBezTo>
                        <a:cubicBezTo>
                          <a:pt x="123745" y="379806"/>
                          <a:pt x="238383" y="379806"/>
                          <a:pt x="309095" y="309094"/>
                        </a:cubicBezTo>
                        <a:cubicBezTo>
                          <a:pt x="379806" y="238383"/>
                          <a:pt x="379806" y="123745"/>
                          <a:pt x="309095" y="53034"/>
                        </a:cubicBezTo>
                        <a:close/>
                        <a:moveTo>
                          <a:pt x="287768" y="287757"/>
                        </a:moveTo>
                        <a:cubicBezTo>
                          <a:pt x="228835" y="346691"/>
                          <a:pt x="133294" y="346691"/>
                          <a:pt x="74361" y="287757"/>
                        </a:cubicBezTo>
                        <a:cubicBezTo>
                          <a:pt x="15427" y="228823"/>
                          <a:pt x="15427" y="133283"/>
                          <a:pt x="74361" y="74349"/>
                        </a:cubicBezTo>
                        <a:cubicBezTo>
                          <a:pt x="133294" y="15416"/>
                          <a:pt x="228835" y="15416"/>
                          <a:pt x="287768" y="74349"/>
                        </a:cubicBezTo>
                        <a:cubicBezTo>
                          <a:pt x="346702" y="133283"/>
                          <a:pt x="346702" y="228823"/>
                          <a:pt x="287768" y="2877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48"/>
                  <p:cNvSpPr/>
                  <p:nvPr/>
                </p:nvSpPr>
                <p:spPr>
                  <a:xfrm>
                    <a:off x="1199926" y="1572718"/>
                    <a:ext cx="33074" cy="35015"/>
                  </a:xfrm>
                  <a:custGeom>
                    <a:avLst/>
                    <a:gdLst/>
                    <a:ahLst/>
                    <a:cxnLst/>
                    <a:rect l="l" t="t" r="r" b="b"/>
                    <a:pathLst>
                      <a:path w="29596" h="31333" extrusionOk="0">
                        <a:moveTo>
                          <a:pt x="9045" y="31322"/>
                        </a:moveTo>
                        <a:cubicBezTo>
                          <a:pt x="7153" y="31322"/>
                          <a:pt x="5239" y="30724"/>
                          <a:pt x="3607" y="29506"/>
                        </a:cubicBezTo>
                        <a:cubicBezTo>
                          <a:pt x="-384" y="26505"/>
                          <a:pt x="-1189" y="20828"/>
                          <a:pt x="1824" y="16826"/>
                        </a:cubicBezTo>
                        <a:cubicBezTo>
                          <a:pt x="5587" y="11834"/>
                          <a:pt x="9730" y="7059"/>
                          <a:pt x="14156" y="2644"/>
                        </a:cubicBezTo>
                        <a:cubicBezTo>
                          <a:pt x="17691" y="-880"/>
                          <a:pt x="23422" y="-890"/>
                          <a:pt x="26957" y="2666"/>
                        </a:cubicBezTo>
                        <a:cubicBezTo>
                          <a:pt x="30480" y="6200"/>
                          <a:pt x="30480" y="11932"/>
                          <a:pt x="26935" y="15466"/>
                        </a:cubicBezTo>
                        <a:cubicBezTo>
                          <a:pt x="23118" y="19272"/>
                          <a:pt x="19540" y="23405"/>
                          <a:pt x="16277" y="27723"/>
                        </a:cubicBezTo>
                        <a:cubicBezTo>
                          <a:pt x="14505" y="30083"/>
                          <a:pt x="11786" y="31333"/>
                          <a:pt x="9034" y="313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48"/>
                  <p:cNvSpPr/>
                  <p:nvPr/>
                </p:nvSpPr>
                <p:spPr>
                  <a:xfrm>
                    <a:off x="1241129" y="1532022"/>
                    <a:ext cx="128462" cy="39034"/>
                  </a:xfrm>
                  <a:custGeom>
                    <a:avLst/>
                    <a:gdLst/>
                    <a:ahLst/>
                    <a:cxnLst/>
                    <a:rect l="l" t="t" r="r" b="b"/>
                    <a:pathLst>
                      <a:path w="114955" h="34930" extrusionOk="0">
                        <a:moveTo>
                          <a:pt x="9061" y="34931"/>
                        </a:moveTo>
                        <a:cubicBezTo>
                          <a:pt x="5950" y="34931"/>
                          <a:pt x="2905" y="33321"/>
                          <a:pt x="1230" y="30439"/>
                        </a:cubicBezTo>
                        <a:cubicBezTo>
                          <a:pt x="-1282" y="26111"/>
                          <a:pt x="175" y="20575"/>
                          <a:pt x="4493" y="18052"/>
                        </a:cubicBezTo>
                        <a:cubicBezTo>
                          <a:pt x="35684" y="-120"/>
                          <a:pt x="73540" y="-4840"/>
                          <a:pt x="108385" y="5111"/>
                        </a:cubicBezTo>
                        <a:cubicBezTo>
                          <a:pt x="113192" y="6492"/>
                          <a:pt x="115976" y="11495"/>
                          <a:pt x="114606" y="16301"/>
                        </a:cubicBezTo>
                        <a:cubicBezTo>
                          <a:pt x="113225" y="21119"/>
                          <a:pt x="108178" y="23849"/>
                          <a:pt x="103415" y="22522"/>
                        </a:cubicBezTo>
                        <a:cubicBezTo>
                          <a:pt x="73290" y="13920"/>
                          <a:pt x="40556" y="17998"/>
                          <a:pt x="13617" y="33691"/>
                        </a:cubicBezTo>
                        <a:cubicBezTo>
                          <a:pt x="12182" y="34529"/>
                          <a:pt x="10616" y="34920"/>
                          <a:pt x="9061" y="3492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48"/>
                  <p:cNvSpPr/>
                  <p:nvPr/>
                </p:nvSpPr>
                <p:spPr>
                  <a:xfrm>
                    <a:off x="1669129" y="2028631"/>
                    <a:ext cx="62540" cy="63500"/>
                  </a:xfrm>
                  <a:custGeom>
                    <a:avLst/>
                    <a:gdLst/>
                    <a:ahLst/>
                    <a:cxnLst/>
                    <a:rect l="l" t="t" r="r" b="b"/>
                    <a:pathLst>
                      <a:path w="55964" h="56823" extrusionOk="0">
                        <a:moveTo>
                          <a:pt x="0" y="56824"/>
                        </a:moveTo>
                        <a:lnTo>
                          <a:pt x="55965"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728" name="Google Shape;1728;p48"/>
              <p:cNvSpPr/>
              <p:nvPr/>
            </p:nvSpPr>
            <p:spPr>
              <a:xfrm>
                <a:off x="8743122" y="3879295"/>
                <a:ext cx="912622" cy="1215"/>
              </a:xfrm>
              <a:custGeom>
                <a:avLst/>
                <a:gdLst/>
                <a:ahLst/>
                <a:cxnLst/>
                <a:rect l="l" t="t" r="r" b="b"/>
                <a:pathLst>
                  <a:path w="816664" h="1087" extrusionOk="0">
                    <a:moveTo>
                      <a:pt x="0" y="0"/>
                    </a:moveTo>
                    <a:lnTo>
                      <a:pt x="816664"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29" name="Google Shape;1729;p48"/>
          <p:cNvGrpSpPr/>
          <p:nvPr/>
        </p:nvGrpSpPr>
        <p:grpSpPr>
          <a:xfrm rot="10800000">
            <a:off x="1129785" y="3721365"/>
            <a:ext cx="2980067" cy="2042573"/>
            <a:chOff x="3522030" y="-292048"/>
            <a:chExt cx="1428261" cy="978853"/>
          </a:xfrm>
        </p:grpSpPr>
        <p:sp>
          <p:nvSpPr>
            <p:cNvPr id="1730" name="Google Shape;1730;p48"/>
            <p:cNvSpPr/>
            <p:nvPr/>
          </p:nvSpPr>
          <p:spPr>
            <a:xfrm rot="10800000" flipH="1">
              <a:off x="3522030" y="-292048"/>
              <a:ext cx="1428261" cy="929309"/>
            </a:xfrm>
            <a:custGeom>
              <a:avLst/>
              <a:gdLst/>
              <a:ahLst/>
              <a:cxnLst/>
              <a:rect l="l" t="t" r="r" b="b"/>
              <a:pathLst>
                <a:path w="1261158" h="820582" extrusionOk="0">
                  <a:moveTo>
                    <a:pt x="744804" y="16120"/>
                  </a:moveTo>
                  <a:cubicBezTo>
                    <a:pt x="817592" y="2265"/>
                    <a:pt x="1060026" y="-38485"/>
                    <a:pt x="1192618" y="104091"/>
                  </a:cubicBezTo>
                  <a:cubicBezTo>
                    <a:pt x="1325211" y="246668"/>
                    <a:pt x="1261884" y="440608"/>
                    <a:pt x="1033317" y="493049"/>
                  </a:cubicBezTo>
                  <a:cubicBezTo>
                    <a:pt x="804749" y="545490"/>
                    <a:pt x="515985" y="430755"/>
                    <a:pt x="420815" y="391136"/>
                  </a:cubicBezTo>
                  <a:cubicBezTo>
                    <a:pt x="300425" y="341001"/>
                    <a:pt x="69051" y="342316"/>
                    <a:pt x="13348" y="529666"/>
                  </a:cubicBezTo>
                  <a:cubicBezTo>
                    <a:pt x="-49501" y="741040"/>
                    <a:pt x="124962" y="818603"/>
                    <a:pt x="216979" y="820583"/>
                  </a:cubicBezTo>
                </a:path>
              </a:pathLst>
            </a:custGeom>
            <a:no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48"/>
            <p:cNvSpPr/>
            <p:nvPr/>
          </p:nvSpPr>
          <p:spPr>
            <a:xfrm rot="10800000" flipH="1">
              <a:off x="4117403" y="530683"/>
              <a:ext cx="199574" cy="156122"/>
            </a:xfrm>
            <a:custGeom>
              <a:avLst/>
              <a:gdLst/>
              <a:ahLst/>
              <a:cxnLst/>
              <a:rect l="l" t="t" r="r" b="b"/>
              <a:pathLst>
                <a:path w="176224" h="137856" extrusionOk="0">
                  <a:moveTo>
                    <a:pt x="176225" y="0"/>
                  </a:moveTo>
                  <a:lnTo>
                    <a:pt x="154899" y="80630"/>
                  </a:lnTo>
                  <a:lnTo>
                    <a:pt x="0" y="137856"/>
                  </a:lnTo>
                  <a:lnTo>
                    <a:pt x="17622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48"/>
            <p:cNvSpPr/>
            <p:nvPr/>
          </p:nvSpPr>
          <p:spPr>
            <a:xfrm rot="10800000" flipH="1">
              <a:off x="4117403" y="530780"/>
              <a:ext cx="237508" cy="64808"/>
            </a:xfrm>
            <a:custGeom>
              <a:avLst/>
              <a:gdLst/>
              <a:ahLst/>
              <a:cxnLst/>
              <a:rect l="l" t="t" r="r" b="b"/>
              <a:pathLst>
                <a:path w="209720" h="57226" extrusionOk="0">
                  <a:moveTo>
                    <a:pt x="154899" y="0"/>
                  </a:moveTo>
                  <a:lnTo>
                    <a:pt x="209721" y="41435"/>
                  </a:lnTo>
                  <a:lnTo>
                    <a:pt x="0" y="57226"/>
                  </a:lnTo>
                  <a:lnTo>
                    <a:pt x="15489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48"/>
            <p:cNvSpPr/>
            <p:nvPr/>
          </p:nvSpPr>
          <p:spPr>
            <a:xfrm rot="10800000" flipH="1">
              <a:off x="4117403" y="488426"/>
              <a:ext cx="196569" cy="81128"/>
            </a:xfrm>
            <a:custGeom>
              <a:avLst/>
              <a:gdLst/>
              <a:ahLst/>
              <a:cxnLst/>
              <a:rect l="l" t="t" r="r" b="b"/>
              <a:pathLst>
                <a:path w="173571" h="71636" extrusionOk="0">
                  <a:moveTo>
                    <a:pt x="0" y="34214"/>
                  </a:moveTo>
                  <a:lnTo>
                    <a:pt x="154333" y="0"/>
                  </a:lnTo>
                  <a:lnTo>
                    <a:pt x="173572" y="71636"/>
                  </a:lnTo>
                  <a:lnTo>
                    <a:pt x="0" y="3421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5" name="Google Shape;1135;p37"/>
          <p:cNvSpPr txBox="1">
            <a:spLocks noGrp="1"/>
          </p:cNvSpPr>
          <p:nvPr>
            <p:ph type="subTitle" idx="1"/>
          </p:nvPr>
        </p:nvSpPr>
        <p:spPr>
          <a:xfrm>
            <a:off x="1570950" y="1089242"/>
            <a:ext cx="6002100" cy="3283851"/>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US" altLang="ko" sz="1400" dirty="0">
                <a:latin typeface="+mj-lt"/>
              </a:rPr>
              <a:t>T</a:t>
            </a:r>
            <a:r>
              <a:rPr lang="vi-VN" altLang="ko" sz="1400" dirty="0">
                <a:latin typeface="+mj-lt"/>
              </a:rPr>
              <a:t>ạo ra một hệ thống điều khiển đơn giản và linh hoạt cho đèn LED sử dụng công nghệ IoT và giao diện người dùng đồ họa. Dưới đây là các điểm chính trong kết luận:</a:t>
            </a:r>
            <a:endParaRPr lang="en-US" altLang="ko" sz="1400" dirty="0">
              <a:latin typeface="+mj-lt"/>
            </a:endParaRPr>
          </a:p>
          <a:p>
            <a:pPr marL="0" lvl="0" indent="0" algn="just" rtl="0">
              <a:spcBef>
                <a:spcPts val="0"/>
              </a:spcBef>
              <a:spcAft>
                <a:spcPts val="0"/>
              </a:spcAft>
              <a:buNone/>
            </a:pPr>
            <a:endParaRPr lang="vi-VN" altLang="ko" sz="1400" dirty="0">
              <a:latin typeface="+mj-lt"/>
            </a:endParaRPr>
          </a:p>
          <a:p>
            <a:pPr marL="0" lvl="0" indent="0" algn="just" rtl="0">
              <a:spcBef>
                <a:spcPts val="0"/>
              </a:spcBef>
              <a:spcAft>
                <a:spcPts val="0"/>
              </a:spcAft>
              <a:buNone/>
            </a:pPr>
            <a:r>
              <a:rPr lang="vi-VN" altLang="ko" sz="1400" dirty="0">
                <a:latin typeface="+mj-lt"/>
              </a:rPr>
              <a:t>oTính linh hoạt và tiện lợi: Hệ thống cho phép người dùng từ xa điều khiển đèn LED thông qua mạng Internet bằng cách sử di động Blynk trên laptop hoặc điện thoại. Điều này mang lại sự tiện lợi và linh hoạt trong việc quản lý và điều khiển thiết bị điện từ xa.</a:t>
            </a:r>
            <a:endParaRPr lang="en-US" altLang="ko" sz="1400" dirty="0">
              <a:latin typeface="+mj-lt"/>
            </a:endParaRPr>
          </a:p>
          <a:p>
            <a:pPr marL="0" lvl="0" indent="0" algn="just" rtl="0">
              <a:spcBef>
                <a:spcPts val="0"/>
              </a:spcBef>
              <a:spcAft>
                <a:spcPts val="0"/>
              </a:spcAft>
              <a:buNone/>
            </a:pPr>
            <a:endParaRPr lang="vi-VN" altLang="ko" sz="1400" dirty="0">
              <a:latin typeface="+mj-lt"/>
            </a:endParaRPr>
          </a:p>
          <a:p>
            <a:pPr marL="0" lvl="0" indent="0" algn="just" rtl="0">
              <a:spcBef>
                <a:spcPts val="0"/>
              </a:spcBef>
              <a:spcAft>
                <a:spcPts val="0"/>
              </a:spcAft>
              <a:buNone/>
            </a:pPr>
            <a:r>
              <a:rPr lang="vi-VN" altLang="ko" sz="1400" dirty="0">
                <a:latin typeface="+mj-lt"/>
              </a:rPr>
              <a:t>oTính tương tác và trải nghiệm người dùng: Giao diện người dùng đồ họa trực quan của ứng dụng Blynk tạo ra một trải nghiệm điều khiển dễ dàng và thú vị cho người dùng. Việc hiển thị kết quả điều khiển trên màn hình laptop hoặc điện thoại cũng giúp người dùng dễ dàng theo dõi trạng thái của đèn LED.</a:t>
            </a:r>
            <a:endParaRPr lang="en-US" altLang="ko" sz="1400" dirty="0">
              <a:latin typeface="+mj-lt"/>
            </a:endParaRPr>
          </a:p>
          <a:p>
            <a:pPr marL="0" lvl="0" indent="0" algn="just" rtl="0">
              <a:spcBef>
                <a:spcPts val="0"/>
              </a:spcBef>
              <a:spcAft>
                <a:spcPts val="0"/>
              </a:spcAft>
              <a:buNone/>
            </a:pPr>
            <a:endParaRPr lang="vi-VN" altLang="ko" sz="1400" dirty="0">
              <a:latin typeface="+mj-lt"/>
            </a:endParaRPr>
          </a:p>
          <a:p>
            <a:pPr marL="0" lvl="0" indent="0" algn="just" rtl="0">
              <a:spcBef>
                <a:spcPts val="0"/>
              </a:spcBef>
              <a:spcAft>
                <a:spcPts val="0"/>
              </a:spcAft>
              <a:buNone/>
            </a:pPr>
            <a:r>
              <a:rPr lang="vi-VN" altLang="ko" sz="1400" dirty="0">
                <a:latin typeface="+mj-lt"/>
              </a:rPr>
              <a:t>oTính tiên tiến và hiện đại: Sử dụng ESP32 board và công nghệ Blynk cho phép hệ thống đạt được hiệu suất và độ ổn định cao, đồng thời cung cấp tính năng linh hoạt và mở rộng.</a:t>
            </a:r>
          </a:p>
        </p:txBody>
      </p:sp>
      <p:grpSp>
        <p:nvGrpSpPr>
          <p:cNvPr id="1136" name="Google Shape;1136;p37"/>
          <p:cNvGrpSpPr/>
          <p:nvPr/>
        </p:nvGrpSpPr>
        <p:grpSpPr>
          <a:xfrm>
            <a:off x="839261" y="3849599"/>
            <a:ext cx="537303" cy="537303"/>
            <a:chOff x="2749288" y="-363169"/>
            <a:chExt cx="765389" cy="765389"/>
          </a:xfrm>
        </p:grpSpPr>
        <p:sp>
          <p:nvSpPr>
            <p:cNvPr id="1137" name="Google Shape;1137;p37"/>
            <p:cNvSpPr/>
            <p:nvPr/>
          </p:nvSpPr>
          <p:spPr>
            <a:xfrm>
              <a:off x="2749288" y="-363169"/>
              <a:ext cx="765389" cy="765389"/>
            </a:xfrm>
            <a:custGeom>
              <a:avLst/>
              <a:gdLst/>
              <a:ahLst/>
              <a:cxnLst/>
              <a:rect l="l" t="t" r="r" b="b"/>
              <a:pathLst>
                <a:path w="616007" h="616007" extrusionOk="0">
                  <a:moveTo>
                    <a:pt x="536129" y="281275"/>
                  </a:moveTo>
                  <a:lnTo>
                    <a:pt x="616007" y="251718"/>
                  </a:lnTo>
                  <a:cubicBezTo>
                    <a:pt x="609447" y="215976"/>
                    <a:pt x="596734" y="181637"/>
                    <a:pt x="578454" y="150235"/>
                  </a:cubicBezTo>
                  <a:lnTo>
                    <a:pt x="498576" y="179792"/>
                  </a:lnTo>
                  <a:cubicBezTo>
                    <a:pt x="485487" y="160298"/>
                    <a:pt x="469362" y="142714"/>
                    <a:pt x="450430" y="127770"/>
                  </a:cubicBezTo>
                  <a:lnTo>
                    <a:pt x="485962" y="50487"/>
                  </a:lnTo>
                  <a:cubicBezTo>
                    <a:pt x="471250" y="40337"/>
                    <a:pt x="455688" y="31081"/>
                    <a:pt x="438888" y="23349"/>
                  </a:cubicBezTo>
                  <a:cubicBezTo>
                    <a:pt x="422089" y="15629"/>
                    <a:pt x="404924" y="9841"/>
                    <a:pt x="387650" y="5279"/>
                  </a:cubicBezTo>
                  <a:lnTo>
                    <a:pt x="352118" y="82562"/>
                  </a:lnTo>
                  <a:cubicBezTo>
                    <a:pt x="328448" y="77912"/>
                    <a:pt x="304602" y="77128"/>
                    <a:pt x="281286" y="79878"/>
                  </a:cubicBezTo>
                  <a:lnTo>
                    <a:pt x="251729" y="0"/>
                  </a:lnTo>
                  <a:cubicBezTo>
                    <a:pt x="215987" y="6561"/>
                    <a:pt x="181648" y="19274"/>
                    <a:pt x="150235" y="37553"/>
                  </a:cubicBezTo>
                  <a:lnTo>
                    <a:pt x="179792" y="117431"/>
                  </a:lnTo>
                  <a:cubicBezTo>
                    <a:pt x="160298" y="130520"/>
                    <a:pt x="142714" y="146635"/>
                    <a:pt x="127770" y="165577"/>
                  </a:cubicBezTo>
                  <a:lnTo>
                    <a:pt x="50487" y="130045"/>
                  </a:lnTo>
                  <a:cubicBezTo>
                    <a:pt x="40337" y="144757"/>
                    <a:pt x="31081" y="160320"/>
                    <a:pt x="23349" y="177119"/>
                  </a:cubicBezTo>
                  <a:cubicBezTo>
                    <a:pt x="15629" y="193919"/>
                    <a:pt x="9841" y="211083"/>
                    <a:pt x="5279" y="228358"/>
                  </a:cubicBezTo>
                  <a:lnTo>
                    <a:pt x="82562" y="263890"/>
                  </a:lnTo>
                  <a:cubicBezTo>
                    <a:pt x="77912" y="287570"/>
                    <a:pt x="77128" y="311406"/>
                    <a:pt x="79878" y="334722"/>
                  </a:cubicBezTo>
                  <a:lnTo>
                    <a:pt x="0" y="364278"/>
                  </a:lnTo>
                  <a:cubicBezTo>
                    <a:pt x="6561" y="400020"/>
                    <a:pt x="19274" y="434360"/>
                    <a:pt x="37553" y="465772"/>
                  </a:cubicBezTo>
                  <a:lnTo>
                    <a:pt x="117431" y="436215"/>
                  </a:lnTo>
                  <a:cubicBezTo>
                    <a:pt x="130520" y="455710"/>
                    <a:pt x="146635" y="473294"/>
                    <a:pt x="165577" y="488238"/>
                  </a:cubicBezTo>
                  <a:lnTo>
                    <a:pt x="130045" y="565520"/>
                  </a:lnTo>
                  <a:cubicBezTo>
                    <a:pt x="144757" y="575671"/>
                    <a:pt x="160320" y="584927"/>
                    <a:pt x="177119" y="592658"/>
                  </a:cubicBezTo>
                  <a:cubicBezTo>
                    <a:pt x="193919" y="600379"/>
                    <a:pt x="211083" y="606166"/>
                    <a:pt x="228357" y="610728"/>
                  </a:cubicBezTo>
                  <a:lnTo>
                    <a:pt x="263890" y="533445"/>
                  </a:lnTo>
                  <a:cubicBezTo>
                    <a:pt x="287570" y="538095"/>
                    <a:pt x="311417" y="538879"/>
                    <a:pt x="334722" y="536129"/>
                  </a:cubicBezTo>
                  <a:lnTo>
                    <a:pt x="364278" y="616007"/>
                  </a:lnTo>
                  <a:cubicBezTo>
                    <a:pt x="400021" y="609447"/>
                    <a:pt x="434360" y="596734"/>
                    <a:pt x="465772" y="578454"/>
                  </a:cubicBezTo>
                  <a:lnTo>
                    <a:pt x="436215" y="498576"/>
                  </a:lnTo>
                  <a:cubicBezTo>
                    <a:pt x="455710" y="485487"/>
                    <a:pt x="473294" y="469373"/>
                    <a:pt x="488238" y="450430"/>
                  </a:cubicBezTo>
                  <a:lnTo>
                    <a:pt x="565520" y="485962"/>
                  </a:lnTo>
                  <a:cubicBezTo>
                    <a:pt x="575671" y="471250"/>
                    <a:pt x="584926" y="455688"/>
                    <a:pt x="592658" y="438888"/>
                  </a:cubicBezTo>
                  <a:cubicBezTo>
                    <a:pt x="600379" y="422089"/>
                    <a:pt x="606166" y="404925"/>
                    <a:pt x="610728" y="387650"/>
                  </a:cubicBezTo>
                  <a:lnTo>
                    <a:pt x="533445" y="352118"/>
                  </a:lnTo>
                  <a:cubicBezTo>
                    <a:pt x="538095" y="328437"/>
                    <a:pt x="538880" y="304591"/>
                    <a:pt x="536129" y="281286"/>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37"/>
            <p:cNvSpPr/>
            <p:nvPr/>
          </p:nvSpPr>
          <p:spPr>
            <a:xfrm>
              <a:off x="3032980" y="-79462"/>
              <a:ext cx="197366" cy="197366"/>
            </a:xfrm>
            <a:custGeom>
              <a:avLst/>
              <a:gdLst/>
              <a:ahLst/>
              <a:cxnLst/>
              <a:rect l="l" t="t" r="r" b="b"/>
              <a:pathLst>
                <a:path w="158846" h="158846" extrusionOk="0">
                  <a:moveTo>
                    <a:pt x="151570" y="112592"/>
                  </a:moveTo>
                  <a:cubicBezTo>
                    <a:pt x="133246" y="152443"/>
                    <a:pt x="86095" y="169883"/>
                    <a:pt x="46255" y="151570"/>
                  </a:cubicBezTo>
                  <a:cubicBezTo>
                    <a:pt x="6404" y="133246"/>
                    <a:pt x="-11036" y="86095"/>
                    <a:pt x="7277" y="46255"/>
                  </a:cubicBezTo>
                  <a:cubicBezTo>
                    <a:pt x="25601" y="6404"/>
                    <a:pt x="72752" y="-11036"/>
                    <a:pt x="112592" y="7277"/>
                  </a:cubicBezTo>
                  <a:cubicBezTo>
                    <a:pt x="152442" y="25601"/>
                    <a:pt x="169883" y="72752"/>
                    <a:pt x="151570" y="112592"/>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37"/>
            <p:cNvSpPr/>
            <p:nvPr/>
          </p:nvSpPr>
          <p:spPr>
            <a:xfrm>
              <a:off x="2907873" y="-204571"/>
              <a:ext cx="447864" cy="447850"/>
            </a:xfrm>
            <a:custGeom>
              <a:avLst/>
              <a:gdLst/>
              <a:ahLst/>
              <a:cxnLst/>
              <a:rect l="l" t="t" r="r" b="b"/>
              <a:pathLst>
                <a:path w="360454" h="360443" extrusionOk="0">
                  <a:moveTo>
                    <a:pt x="343921" y="255494"/>
                  </a:moveTo>
                  <a:cubicBezTo>
                    <a:pt x="302347" y="345909"/>
                    <a:pt x="195353" y="385495"/>
                    <a:pt x="104949" y="343921"/>
                  </a:cubicBezTo>
                  <a:cubicBezTo>
                    <a:pt x="14534" y="302347"/>
                    <a:pt x="-25052" y="195353"/>
                    <a:pt x="16522" y="104949"/>
                  </a:cubicBezTo>
                  <a:cubicBezTo>
                    <a:pt x="58096" y="14534"/>
                    <a:pt x="165090" y="-25052"/>
                    <a:pt x="255505" y="16522"/>
                  </a:cubicBezTo>
                  <a:cubicBezTo>
                    <a:pt x="345920" y="58096"/>
                    <a:pt x="385506" y="165090"/>
                    <a:pt x="343932" y="255505"/>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0" name="Google Shape;1140;p37"/>
          <p:cNvGrpSpPr/>
          <p:nvPr/>
        </p:nvGrpSpPr>
        <p:grpSpPr>
          <a:xfrm flipH="1">
            <a:off x="7769129" y="150266"/>
            <a:ext cx="1274132" cy="938976"/>
            <a:chOff x="3522030" y="-292048"/>
            <a:chExt cx="1428261" cy="971665"/>
          </a:xfrm>
        </p:grpSpPr>
        <p:sp>
          <p:nvSpPr>
            <p:cNvPr id="1141" name="Google Shape;1141;p37"/>
            <p:cNvSpPr/>
            <p:nvPr/>
          </p:nvSpPr>
          <p:spPr>
            <a:xfrm rot="10800000" flipH="1">
              <a:off x="3522030" y="-292048"/>
              <a:ext cx="1428261" cy="929309"/>
            </a:xfrm>
            <a:custGeom>
              <a:avLst/>
              <a:gdLst/>
              <a:ahLst/>
              <a:cxnLst/>
              <a:rect l="l" t="t" r="r" b="b"/>
              <a:pathLst>
                <a:path w="1261158" h="820582" extrusionOk="0">
                  <a:moveTo>
                    <a:pt x="744804" y="16120"/>
                  </a:moveTo>
                  <a:cubicBezTo>
                    <a:pt x="817592" y="2265"/>
                    <a:pt x="1060026" y="-38485"/>
                    <a:pt x="1192618" y="104091"/>
                  </a:cubicBezTo>
                  <a:cubicBezTo>
                    <a:pt x="1325211" y="246668"/>
                    <a:pt x="1261884" y="440608"/>
                    <a:pt x="1033317" y="493049"/>
                  </a:cubicBezTo>
                  <a:cubicBezTo>
                    <a:pt x="804749" y="545490"/>
                    <a:pt x="515985" y="430755"/>
                    <a:pt x="420815" y="391136"/>
                  </a:cubicBezTo>
                  <a:cubicBezTo>
                    <a:pt x="300425" y="341001"/>
                    <a:pt x="69051" y="342316"/>
                    <a:pt x="13348" y="529666"/>
                  </a:cubicBezTo>
                  <a:cubicBezTo>
                    <a:pt x="-49501" y="741040"/>
                    <a:pt x="124962" y="818603"/>
                    <a:pt x="216979" y="820583"/>
                  </a:cubicBezTo>
                </a:path>
              </a:pathLst>
            </a:custGeom>
            <a:no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37"/>
            <p:cNvSpPr/>
            <p:nvPr/>
          </p:nvSpPr>
          <p:spPr>
            <a:xfrm>
              <a:off x="4094853" y="481238"/>
              <a:ext cx="199574" cy="156122"/>
            </a:xfrm>
            <a:custGeom>
              <a:avLst/>
              <a:gdLst/>
              <a:ahLst/>
              <a:cxnLst/>
              <a:rect l="l" t="t" r="r" b="b"/>
              <a:pathLst>
                <a:path w="176224" h="137856" extrusionOk="0">
                  <a:moveTo>
                    <a:pt x="176225" y="0"/>
                  </a:moveTo>
                  <a:lnTo>
                    <a:pt x="154899" y="80630"/>
                  </a:lnTo>
                  <a:lnTo>
                    <a:pt x="0" y="137856"/>
                  </a:lnTo>
                  <a:lnTo>
                    <a:pt x="17622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37"/>
            <p:cNvSpPr/>
            <p:nvPr/>
          </p:nvSpPr>
          <p:spPr>
            <a:xfrm>
              <a:off x="4094853" y="572454"/>
              <a:ext cx="237508" cy="64808"/>
            </a:xfrm>
            <a:custGeom>
              <a:avLst/>
              <a:gdLst/>
              <a:ahLst/>
              <a:cxnLst/>
              <a:rect l="l" t="t" r="r" b="b"/>
              <a:pathLst>
                <a:path w="209720" h="57226" extrusionOk="0">
                  <a:moveTo>
                    <a:pt x="154899" y="0"/>
                  </a:moveTo>
                  <a:lnTo>
                    <a:pt x="209721" y="41435"/>
                  </a:lnTo>
                  <a:lnTo>
                    <a:pt x="0" y="57226"/>
                  </a:lnTo>
                  <a:lnTo>
                    <a:pt x="15489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37"/>
            <p:cNvSpPr/>
            <p:nvPr/>
          </p:nvSpPr>
          <p:spPr>
            <a:xfrm>
              <a:off x="4094853" y="598489"/>
              <a:ext cx="196569" cy="81128"/>
            </a:xfrm>
            <a:custGeom>
              <a:avLst/>
              <a:gdLst/>
              <a:ahLst/>
              <a:cxnLst/>
              <a:rect l="l" t="t" r="r" b="b"/>
              <a:pathLst>
                <a:path w="173571" h="71636" extrusionOk="0">
                  <a:moveTo>
                    <a:pt x="0" y="34214"/>
                  </a:moveTo>
                  <a:lnTo>
                    <a:pt x="154333" y="0"/>
                  </a:lnTo>
                  <a:lnTo>
                    <a:pt x="173572" y="71636"/>
                  </a:lnTo>
                  <a:lnTo>
                    <a:pt x="0" y="3421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Callout: Down Arrow 1">
            <a:extLst>
              <a:ext uri="{FF2B5EF4-FFF2-40B4-BE49-F238E27FC236}">
                <a16:creationId xmlns:a16="http://schemas.microsoft.com/office/drawing/2014/main" id="{0D29A4E3-0B34-DC60-0D26-21D376B6F2FB}"/>
              </a:ext>
            </a:extLst>
          </p:cNvPr>
          <p:cNvSpPr/>
          <p:nvPr/>
        </p:nvSpPr>
        <p:spPr>
          <a:xfrm>
            <a:off x="2571157" y="65289"/>
            <a:ext cx="4581311" cy="571942"/>
          </a:xfrm>
          <a:prstGeom prst="down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KẾT LUẬN</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41"/>
          <p:cNvSpPr txBox="1">
            <a:spLocks noGrp="1"/>
          </p:cNvSpPr>
          <p:nvPr>
            <p:ph type="title"/>
          </p:nvPr>
        </p:nvSpPr>
        <p:spPr>
          <a:xfrm>
            <a:off x="1774650" y="1527675"/>
            <a:ext cx="55947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THANKS!</a:t>
            </a:r>
            <a:endParaRPr dirty="0"/>
          </a:p>
        </p:txBody>
      </p:sp>
      <p:grpSp>
        <p:nvGrpSpPr>
          <p:cNvPr id="1195" name="Google Shape;1195;p41"/>
          <p:cNvGrpSpPr/>
          <p:nvPr/>
        </p:nvGrpSpPr>
        <p:grpSpPr>
          <a:xfrm rot="5400000" flipH="1">
            <a:off x="441666" y="-387932"/>
            <a:ext cx="2360970" cy="3244296"/>
            <a:chOff x="4260081" y="-655290"/>
            <a:chExt cx="1039479" cy="1428261"/>
          </a:xfrm>
        </p:grpSpPr>
        <p:sp>
          <p:nvSpPr>
            <p:cNvPr id="1196" name="Google Shape;1196;p41"/>
            <p:cNvSpPr/>
            <p:nvPr/>
          </p:nvSpPr>
          <p:spPr>
            <a:xfrm rot="5400000" flipH="1">
              <a:off x="4120776" y="-405813"/>
              <a:ext cx="1428261" cy="929309"/>
            </a:xfrm>
            <a:custGeom>
              <a:avLst/>
              <a:gdLst/>
              <a:ahLst/>
              <a:cxnLst/>
              <a:rect l="l" t="t" r="r" b="b"/>
              <a:pathLst>
                <a:path w="1261158" h="820582" extrusionOk="0">
                  <a:moveTo>
                    <a:pt x="744804" y="16120"/>
                  </a:moveTo>
                  <a:cubicBezTo>
                    <a:pt x="817592" y="2265"/>
                    <a:pt x="1060026" y="-38485"/>
                    <a:pt x="1192618" y="104091"/>
                  </a:cubicBezTo>
                  <a:cubicBezTo>
                    <a:pt x="1325211" y="246668"/>
                    <a:pt x="1261884" y="440608"/>
                    <a:pt x="1033317" y="493049"/>
                  </a:cubicBezTo>
                  <a:cubicBezTo>
                    <a:pt x="804749" y="545490"/>
                    <a:pt x="515985" y="430755"/>
                    <a:pt x="420815" y="391136"/>
                  </a:cubicBezTo>
                  <a:cubicBezTo>
                    <a:pt x="300425" y="341001"/>
                    <a:pt x="69051" y="342316"/>
                    <a:pt x="13348" y="529666"/>
                  </a:cubicBezTo>
                  <a:cubicBezTo>
                    <a:pt x="-49501" y="741040"/>
                    <a:pt x="124962" y="818603"/>
                    <a:pt x="216979" y="820583"/>
                  </a:cubicBezTo>
                </a:path>
              </a:pathLst>
            </a:custGeom>
            <a:noFill/>
            <a:ln w="9525"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41"/>
            <p:cNvSpPr/>
            <p:nvPr/>
          </p:nvSpPr>
          <p:spPr>
            <a:xfrm rot="5400000">
              <a:off x="4280622" y="284730"/>
              <a:ext cx="199574" cy="156122"/>
            </a:xfrm>
            <a:custGeom>
              <a:avLst/>
              <a:gdLst/>
              <a:ahLst/>
              <a:cxnLst/>
              <a:rect l="l" t="t" r="r" b="b"/>
              <a:pathLst>
                <a:path w="176224" h="137856" extrusionOk="0">
                  <a:moveTo>
                    <a:pt x="176225" y="0"/>
                  </a:moveTo>
                  <a:lnTo>
                    <a:pt x="154899" y="80630"/>
                  </a:lnTo>
                  <a:lnTo>
                    <a:pt x="0" y="137856"/>
                  </a:lnTo>
                  <a:lnTo>
                    <a:pt x="17622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41"/>
            <p:cNvSpPr/>
            <p:nvPr/>
          </p:nvSpPr>
          <p:spPr>
            <a:xfrm rot="5400000">
              <a:off x="4216088" y="349354"/>
              <a:ext cx="237508" cy="64808"/>
            </a:xfrm>
            <a:custGeom>
              <a:avLst/>
              <a:gdLst/>
              <a:ahLst/>
              <a:cxnLst/>
              <a:rect l="l" t="t" r="r" b="b"/>
              <a:pathLst>
                <a:path w="209720" h="57226" extrusionOk="0">
                  <a:moveTo>
                    <a:pt x="154899" y="0"/>
                  </a:moveTo>
                  <a:lnTo>
                    <a:pt x="209721" y="41435"/>
                  </a:lnTo>
                  <a:lnTo>
                    <a:pt x="0" y="57226"/>
                  </a:lnTo>
                  <a:lnTo>
                    <a:pt x="15489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41"/>
            <p:cNvSpPr/>
            <p:nvPr/>
          </p:nvSpPr>
          <p:spPr>
            <a:xfrm rot="5400000">
              <a:off x="4202361" y="320725"/>
              <a:ext cx="196569" cy="81128"/>
            </a:xfrm>
            <a:custGeom>
              <a:avLst/>
              <a:gdLst/>
              <a:ahLst/>
              <a:cxnLst/>
              <a:rect l="l" t="t" r="r" b="b"/>
              <a:pathLst>
                <a:path w="173571" h="71636" extrusionOk="0">
                  <a:moveTo>
                    <a:pt x="0" y="34214"/>
                  </a:moveTo>
                  <a:lnTo>
                    <a:pt x="154333" y="0"/>
                  </a:lnTo>
                  <a:lnTo>
                    <a:pt x="173572" y="71636"/>
                  </a:lnTo>
                  <a:lnTo>
                    <a:pt x="0" y="3421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Google Shape;1797;p53">
            <a:extLst>
              <a:ext uri="{FF2B5EF4-FFF2-40B4-BE49-F238E27FC236}">
                <a16:creationId xmlns:a16="http://schemas.microsoft.com/office/drawing/2014/main" id="{8B4F50B4-FFF0-32AB-3442-8B83D5929F70}"/>
              </a:ext>
            </a:extLst>
          </p:cNvPr>
          <p:cNvPicPr preferRelativeResize="0"/>
          <p:nvPr/>
        </p:nvPicPr>
        <p:blipFill rotWithShape="1">
          <a:blip r:embed="rId3">
            <a:alphaModFix/>
          </a:blip>
          <a:srcRect t="14837" b="14844"/>
          <a:stretch/>
        </p:blipFill>
        <p:spPr>
          <a:xfrm>
            <a:off x="7098225" y="3603356"/>
            <a:ext cx="2298768" cy="16510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ko" dirty="0"/>
              <a:t>NỘI DỤNG:</a:t>
            </a:r>
            <a:endParaRPr dirty="0"/>
          </a:p>
        </p:txBody>
      </p:sp>
      <p:sp>
        <p:nvSpPr>
          <p:cNvPr id="634" name="Google Shape;634;p30"/>
          <p:cNvSpPr txBox="1">
            <a:spLocks noGrp="1"/>
          </p:cNvSpPr>
          <p:nvPr>
            <p:ph type="title" idx="2"/>
          </p:nvPr>
        </p:nvSpPr>
        <p:spPr>
          <a:xfrm>
            <a:off x="823389" y="1431973"/>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a:t>01</a:t>
            </a:r>
            <a:endParaRPr/>
          </a:p>
        </p:txBody>
      </p:sp>
      <p:sp>
        <p:nvSpPr>
          <p:cNvPr id="635" name="Google Shape;635;p30"/>
          <p:cNvSpPr txBox="1">
            <a:spLocks noGrp="1"/>
          </p:cNvSpPr>
          <p:nvPr>
            <p:ph type="title" idx="3"/>
          </p:nvPr>
        </p:nvSpPr>
        <p:spPr>
          <a:xfrm>
            <a:off x="823389" y="2941602"/>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a:t>04</a:t>
            </a:r>
            <a:endParaRPr/>
          </a:p>
        </p:txBody>
      </p:sp>
      <p:sp>
        <p:nvSpPr>
          <p:cNvPr id="636" name="Google Shape;636;p30"/>
          <p:cNvSpPr txBox="1">
            <a:spLocks noGrp="1"/>
          </p:cNvSpPr>
          <p:nvPr>
            <p:ph type="title" idx="4"/>
          </p:nvPr>
        </p:nvSpPr>
        <p:spPr>
          <a:xfrm>
            <a:off x="3522664" y="1431973"/>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a:t>02</a:t>
            </a:r>
            <a:endParaRPr/>
          </a:p>
        </p:txBody>
      </p:sp>
      <p:sp>
        <p:nvSpPr>
          <p:cNvPr id="637" name="Google Shape;637;p30"/>
          <p:cNvSpPr txBox="1">
            <a:spLocks noGrp="1"/>
          </p:cNvSpPr>
          <p:nvPr>
            <p:ph type="title" idx="5"/>
          </p:nvPr>
        </p:nvSpPr>
        <p:spPr>
          <a:xfrm>
            <a:off x="3522664" y="2941602"/>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a:t>05</a:t>
            </a:r>
            <a:endParaRPr/>
          </a:p>
        </p:txBody>
      </p:sp>
      <p:sp>
        <p:nvSpPr>
          <p:cNvPr id="638" name="Google Shape;638;p30"/>
          <p:cNvSpPr txBox="1">
            <a:spLocks noGrp="1"/>
          </p:cNvSpPr>
          <p:nvPr>
            <p:ph type="title" idx="6"/>
          </p:nvPr>
        </p:nvSpPr>
        <p:spPr>
          <a:xfrm>
            <a:off x="6221939" y="1431973"/>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a:t>03</a:t>
            </a:r>
            <a:endParaRPr/>
          </a:p>
        </p:txBody>
      </p:sp>
      <p:sp>
        <p:nvSpPr>
          <p:cNvPr id="639" name="Google Shape;639;p30"/>
          <p:cNvSpPr txBox="1">
            <a:spLocks noGrp="1"/>
          </p:cNvSpPr>
          <p:nvPr>
            <p:ph type="title" idx="7"/>
          </p:nvPr>
        </p:nvSpPr>
        <p:spPr>
          <a:xfrm>
            <a:off x="6221939" y="2941602"/>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a:t>06</a:t>
            </a:r>
            <a:endParaRPr/>
          </a:p>
        </p:txBody>
      </p:sp>
      <p:sp>
        <p:nvSpPr>
          <p:cNvPr id="640" name="Google Shape;640;p30"/>
          <p:cNvSpPr txBox="1">
            <a:spLocks noGrp="1"/>
          </p:cNvSpPr>
          <p:nvPr>
            <p:ph type="subTitle" idx="1"/>
          </p:nvPr>
        </p:nvSpPr>
        <p:spPr>
          <a:xfrm>
            <a:off x="719975" y="2086625"/>
            <a:ext cx="1922486" cy="7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 dirty="0" err="1"/>
              <a:t>Giới</a:t>
            </a:r>
            <a:r>
              <a:rPr lang="en-US" altLang="ko" dirty="0"/>
              <a:t> </a:t>
            </a:r>
            <a:r>
              <a:rPr lang="en-US" altLang="ko" dirty="0" err="1"/>
              <a:t>thiệu</a:t>
            </a:r>
            <a:r>
              <a:rPr lang="en-US" altLang="ko" dirty="0"/>
              <a:t> </a:t>
            </a:r>
            <a:r>
              <a:rPr lang="en-US" altLang="ko" dirty="0" err="1"/>
              <a:t>chung</a:t>
            </a:r>
            <a:r>
              <a:rPr lang="en-US" altLang="ko" dirty="0"/>
              <a:t> </a:t>
            </a:r>
            <a:r>
              <a:rPr lang="en-US" altLang="ko" dirty="0" err="1"/>
              <a:t>về</a:t>
            </a:r>
            <a:r>
              <a:rPr lang="en-US" altLang="ko" dirty="0"/>
              <a:t> </a:t>
            </a:r>
            <a:r>
              <a:rPr lang="en-US" altLang="ko" dirty="0" err="1"/>
              <a:t>đề</a:t>
            </a:r>
            <a:r>
              <a:rPr lang="en-US" altLang="ko" dirty="0"/>
              <a:t> </a:t>
            </a:r>
            <a:r>
              <a:rPr lang="en-US" altLang="ko" dirty="0" err="1"/>
              <a:t>tài</a:t>
            </a:r>
            <a:endParaRPr dirty="0"/>
          </a:p>
        </p:txBody>
      </p:sp>
      <p:sp>
        <p:nvSpPr>
          <p:cNvPr id="641" name="Google Shape;641;p30"/>
          <p:cNvSpPr txBox="1">
            <a:spLocks noGrp="1"/>
          </p:cNvSpPr>
          <p:nvPr>
            <p:ph type="subTitle" idx="8"/>
          </p:nvPr>
        </p:nvSpPr>
        <p:spPr>
          <a:xfrm>
            <a:off x="3419250" y="2086625"/>
            <a:ext cx="1633197" cy="7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Giới</a:t>
            </a:r>
            <a:r>
              <a:rPr lang="en-US" dirty="0"/>
              <a:t> </a:t>
            </a:r>
            <a:r>
              <a:rPr lang="en-US" dirty="0" err="1"/>
              <a:t>thiệu</a:t>
            </a:r>
            <a:r>
              <a:rPr lang="en-US" dirty="0"/>
              <a:t> </a:t>
            </a:r>
            <a:r>
              <a:rPr lang="en-US" dirty="0" err="1"/>
              <a:t>về</a:t>
            </a:r>
            <a:r>
              <a:rPr lang="en-US" dirty="0"/>
              <a:t> </a:t>
            </a:r>
            <a:r>
              <a:rPr lang="en-US" dirty="0" err="1"/>
              <a:t>các</a:t>
            </a:r>
            <a:r>
              <a:rPr lang="en-US" dirty="0"/>
              <a:t> </a:t>
            </a:r>
            <a:r>
              <a:rPr lang="en-US" dirty="0" err="1"/>
              <a:t>linh</a:t>
            </a:r>
            <a:r>
              <a:rPr lang="en-US" dirty="0"/>
              <a:t> </a:t>
            </a:r>
            <a:r>
              <a:rPr lang="en-US" dirty="0" err="1"/>
              <a:t>kiện</a:t>
            </a:r>
            <a:endParaRPr dirty="0"/>
          </a:p>
        </p:txBody>
      </p:sp>
      <p:sp>
        <p:nvSpPr>
          <p:cNvPr id="642" name="Google Shape;642;p30"/>
          <p:cNvSpPr txBox="1">
            <a:spLocks noGrp="1"/>
          </p:cNvSpPr>
          <p:nvPr>
            <p:ph type="subTitle" idx="9"/>
          </p:nvPr>
        </p:nvSpPr>
        <p:spPr>
          <a:xfrm>
            <a:off x="6118525" y="2086625"/>
            <a:ext cx="2305500" cy="7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 dirty="0" err="1"/>
              <a:t>Chức</a:t>
            </a:r>
            <a:r>
              <a:rPr lang="en-US" altLang="ko" dirty="0"/>
              <a:t> </a:t>
            </a:r>
            <a:r>
              <a:rPr lang="en-US" altLang="ko" dirty="0" err="1"/>
              <a:t>năng</a:t>
            </a:r>
            <a:r>
              <a:rPr lang="en-US" altLang="ko" dirty="0"/>
              <a:t> </a:t>
            </a:r>
            <a:r>
              <a:rPr lang="en-US" altLang="ko" dirty="0" err="1"/>
              <a:t>và</a:t>
            </a:r>
            <a:r>
              <a:rPr lang="en-US" altLang="ko" dirty="0"/>
              <a:t> </a:t>
            </a:r>
            <a:r>
              <a:rPr lang="en-US" altLang="ko" dirty="0" err="1"/>
              <a:t>sơ</a:t>
            </a:r>
            <a:r>
              <a:rPr lang="en-US" altLang="ko" dirty="0"/>
              <a:t> </a:t>
            </a:r>
            <a:r>
              <a:rPr lang="en-US" altLang="ko" dirty="0" err="1"/>
              <a:t>đồ</a:t>
            </a:r>
            <a:r>
              <a:rPr lang="en-US" altLang="ko" dirty="0"/>
              <a:t> </a:t>
            </a:r>
            <a:r>
              <a:rPr lang="en-US" altLang="ko" dirty="0" err="1"/>
              <a:t>thiết</a:t>
            </a:r>
            <a:r>
              <a:rPr lang="en-US" altLang="ko" dirty="0"/>
              <a:t> </a:t>
            </a:r>
            <a:r>
              <a:rPr lang="en-US" altLang="ko" dirty="0" err="1"/>
              <a:t>kế</a:t>
            </a:r>
            <a:r>
              <a:rPr lang="en-US" altLang="ko" dirty="0"/>
              <a:t> </a:t>
            </a:r>
            <a:r>
              <a:rPr lang="en-US" altLang="ko" dirty="0" err="1"/>
              <a:t>mạch</a:t>
            </a:r>
            <a:endParaRPr dirty="0"/>
          </a:p>
        </p:txBody>
      </p:sp>
      <p:sp>
        <p:nvSpPr>
          <p:cNvPr id="643" name="Google Shape;643;p30"/>
          <p:cNvSpPr txBox="1">
            <a:spLocks noGrp="1"/>
          </p:cNvSpPr>
          <p:nvPr>
            <p:ph type="subTitle" idx="13"/>
          </p:nvPr>
        </p:nvSpPr>
        <p:spPr>
          <a:xfrm>
            <a:off x="719975" y="3596300"/>
            <a:ext cx="2305500" cy="7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Blynk web dashboard</a:t>
            </a:r>
            <a:endParaRPr dirty="0"/>
          </a:p>
        </p:txBody>
      </p:sp>
      <p:sp>
        <p:nvSpPr>
          <p:cNvPr id="644" name="Google Shape;644;p30"/>
          <p:cNvSpPr txBox="1">
            <a:spLocks noGrp="1"/>
          </p:cNvSpPr>
          <p:nvPr>
            <p:ph type="subTitle" idx="14"/>
          </p:nvPr>
        </p:nvSpPr>
        <p:spPr>
          <a:xfrm>
            <a:off x="3419250" y="3596300"/>
            <a:ext cx="2305500" cy="7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 dirty="0" err="1"/>
              <a:t>Chương</a:t>
            </a:r>
            <a:r>
              <a:rPr lang="en-US" altLang="ko" dirty="0"/>
              <a:t> </a:t>
            </a:r>
            <a:r>
              <a:rPr lang="en-US" altLang="ko" dirty="0" err="1"/>
              <a:t>trình</a:t>
            </a:r>
            <a:r>
              <a:rPr lang="en-US" altLang="ko" dirty="0"/>
              <a:t> </a:t>
            </a:r>
            <a:r>
              <a:rPr lang="en-US" altLang="ko" dirty="0" err="1"/>
              <a:t>adruino</a:t>
            </a:r>
            <a:r>
              <a:rPr lang="en-US" altLang="ko" dirty="0"/>
              <a:t> </a:t>
            </a:r>
            <a:r>
              <a:rPr lang="en-US" altLang="ko" dirty="0" err="1"/>
              <a:t>và</a:t>
            </a:r>
            <a:r>
              <a:rPr lang="en-US" altLang="ko" dirty="0"/>
              <a:t> demo code</a:t>
            </a:r>
            <a:endParaRPr dirty="0"/>
          </a:p>
        </p:txBody>
      </p:sp>
      <p:sp>
        <p:nvSpPr>
          <p:cNvPr id="645" name="Google Shape;645;p30"/>
          <p:cNvSpPr txBox="1">
            <a:spLocks noGrp="1"/>
          </p:cNvSpPr>
          <p:nvPr>
            <p:ph type="subTitle" idx="15"/>
          </p:nvPr>
        </p:nvSpPr>
        <p:spPr>
          <a:xfrm>
            <a:off x="6118525" y="3596300"/>
            <a:ext cx="2305500" cy="7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 dirty="0" err="1"/>
              <a:t>Kết</a:t>
            </a:r>
            <a:r>
              <a:rPr lang="en-US" altLang="ko" dirty="0"/>
              <a:t> </a:t>
            </a:r>
            <a:r>
              <a:rPr lang="en-US" altLang="ko" dirty="0" err="1"/>
              <a:t>luận</a:t>
            </a:r>
            <a:endParaRPr dirty="0"/>
          </a:p>
        </p:txBody>
      </p:sp>
      <p:grpSp>
        <p:nvGrpSpPr>
          <p:cNvPr id="646" name="Google Shape;646;p30"/>
          <p:cNvGrpSpPr/>
          <p:nvPr/>
        </p:nvGrpSpPr>
        <p:grpSpPr>
          <a:xfrm>
            <a:off x="5869403" y="3758591"/>
            <a:ext cx="3134476" cy="1918459"/>
            <a:chOff x="3075537" y="217058"/>
            <a:chExt cx="1525218" cy="933556"/>
          </a:xfrm>
        </p:grpSpPr>
        <p:sp>
          <p:nvSpPr>
            <p:cNvPr id="647" name="Google Shape;647;p30"/>
            <p:cNvSpPr/>
            <p:nvPr/>
          </p:nvSpPr>
          <p:spPr>
            <a:xfrm>
              <a:off x="3075537" y="381878"/>
              <a:ext cx="1292030" cy="768737"/>
            </a:xfrm>
            <a:custGeom>
              <a:avLst/>
              <a:gdLst/>
              <a:ahLst/>
              <a:cxnLst/>
              <a:rect l="l" t="t" r="r" b="b"/>
              <a:pathLst>
                <a:path w="1039863" h="618702" extrusionOk="0">
                  <a:moveTo>
                    <a:pt x="1039864" y="0"/>
                  </a:moveTo>
                  <a:cubicBezTo>
                    <a:pt x="949073" y="93022"/>
                    <a:pt x="822286" y="154864"/>
                    <a:pt x="643157" y="154864"/>
                  </a:cubicBezTo>
                  <a:cubicBezTo>
                    <a:pt x="464027" y="154864"/>
                    <a:pt x="148182" y="76874"/>
                    <a:pt x="34108" y="235393"/>
                  </a:cubicBezTo>
                  <a:cubicBezTo>
                    <a:pt x="-53855" y="357640"/>
                    <a:pt x="39067" y="503447"/>
                    <a:pt x="190219" y="501172"/>
                  </a:cubicBezTo>
                  <a:cubicBezTo>
                    <a:pt x="315349" y="499283"/>
                    <a:pt x="763460" y="434912"/>
                    <a:pt x="862965" y="458648"/>
                  </a:cubicBezTo>
                  <a:cubicBezTo>
                    <a:pt x="926563" y="473813"/>
                    <a:pt x="971991" y="517574"/>
                    <a:pt x="954176" y="568227"/>
                  </a:cubicBezTo>
                  <a:cubicBezTo>
                    <a:pt x="935322" y="621850"/>
                    <a:pt x="865362" y="636916"/>
                    <a:pt x="793580" y="593034"/>
                  </a:cubicBez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8" name="Google Shape;648;p30"/>
            <p:cNvGrpSpPr/>
            <p:nvPr/>
          </p:nvGrpSpPr>
          <p:grpSpPr>
            <a:xfrm>
              <a:off x="4327878" y="217058"/>
              <a:ext cx="272878" cy="203203"/>
              <a:chOff x="4675090" y="708558"/>
              <a:chExt cx="272878" cy="203203"/>
            </a:xfrm>
          </p:grpSpPr>
          <p:sp>
            <p:nvSpPr>
              <p:cNvPr id="649" name="Google Shape;649;p30"/>
              <p:cNvSpPr/>
              <p:nvPr/>
            </p:nvSpPr>
            <p:spPr>
              <a:xfrm>
                <a:off x="4675090" y="708558"/>
                <a:ext cx="272878" cy="112382"/>
              </a:xfrm>
              <a:custGeom>
                <a:avLst/>
                <a:gdLst/>
                <a:ahLst/>
                <a:cxnLst/>
                <a:rect l="l" t="t" r="r" b="b"/>
                <a:pathLst>
                  <a:path w="219620" h="90448" extrusionOk="0">
                    <a:moveTo>
                      <a:pt x="0" y="58340"/>
                    </a:moveTo>
                    <a:lnTo>
                      <a:pt x="78387" y="90449"/>
                    </a:lnTo>
                    <a:lnTo>
                      <a:pt x="219621" y="0"/>
                    </a:lnTo>
                    <a:lnTo>
                      <a:pt x="0" y="5834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30"/>
              <p:cNvSpPr/>
              <p:nvPr/>
            </p:nvSpPr>
            <p:spPr>
              <a:xfrm>
                <a:off x="4772382" y="708558"/>
                <a:ext cx="175482" cy="199101"/>
              </a:xfrm>
              <a:custGeom>
                <a:avLst/>
                <a:gdLst/>
                <a:ahLst/>
                <a:cxnLst/>
                <a:rect l="l" t="t" r="r" b="b"/>
                <a:pathLst>
                  <a:path w="141233" h="160242" extrusionOk="0">
                    <a:moveTo>
                      <a:pt x="0" y="90449"/>
                    </a:moveTo>
                    <a:lnTo>
                      <a:pt x="0" y="160242"/>
                    </a:lnTo>
                    <a:lnTo>
                      <a:pt x="141234" y="0"/>
                    </a:lnTo>
                    <a:lnTo>
                      <a:pt x="0" y="90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30"/>
              <p:cNvSpPr/>
              <p:nvPr/>
            </p:nvSpPr>
            <p:spPr>
              <a:xfrm>
                <a:off x="4795961" y="708558"/>
                <a:ext cx="151878" cy="203203"/>
              </a:xfrm>
              <a:custGeom>
                <a:avLst/>
                <a:gdLst/>
                <a:ahLst/>
                <a:cxnLst/>
                <a:rect l="l" t="t" r="r" b="b"/>
                <a:pathLst>
                  <a:path w="122236" h="163544" extrusionOk="0">
                    <a:moveTo>
                      <a:pt x="122236" y="0"/>
                    </a:moveTo>
                    <a:lnTo>
                      <a:pt x="0" y="104078"/>
                    </a:lnTo>
                    <a:lnTo>
                      <a:pt x="46257" y="163545"/>
                    </a:lnTo>
                    <a:lnTo>
                      <a:pt x="122236"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31"/>
          <p:cNvSpPr txBox="1">
            <a:spLocks noGrp="1"/>
          </p:cNvSpPr>
          <p:nvPr>
            <p:ph type="title"/>
          </p:nvPr>
        </p:nvSpPr>
        <p:spPr>
          <a:xfrm>
            <a:off x="5380050" y="1994206"/>
            <a:ext cx="3065700" cy="21774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 dirty="0" err="1"/>
              <a:t>Giới</a:t>
            </a:r>
            <a:r>
              <a:rPr lang="en-US" altLang="ko" dirty="0"/>
              <a:t> </a:t>
            </a:r>
            <a:r>
              <a:rPr lang="en-US" altLang="ko" dirty="0" err="1"/>
              <a:t>thiệu</a:t>
            </a:r>
            <a:r>
              <a:rPr lang="en-US" altLang="ko" dirty="0"/>
              <a:t> </a:t>
            </a:r>
            <a:r>
              <a:rPr lang="en-US" altLang="ko" dirty="0" err="1"/>
              <a:t>chung</a:t>
            </a:r>
            <a:r>
              <a:rPr lang="en-US" altLang="ko" dirty="0"/>
              <a:t> </a:t>
            </a:r>
            <a:r>
              <a:rPr lang="en-US" altLang="ko" dirty="0" err="1"/>
              <a:t>về</a:t>
            </a:r>
            <a:r>
              <a:rPr lang="en-US" altLang="ko" dirty="0"/>
              <a:t> </a:t>
            </a:r>
            <a:r>
              <a:rPr lang="en-US" altLang="ko" dirty="0" err="1"/>
              <a:t>đề</a:t>
            </a:r>
            <a:r>
              <a:rPr lang="en-US" altLang="ko" dirty="0"/>
              <a:t> </a:t>
            </a:r>
            <a:r>
              <a:rPr lang="en-US" altLang="ko" dirty="0" err="1"/>
              <a:t>tài</a:t>
            </a:r>
            <a:endParaRPr dirty="0"/>
          </a:p>
        </p:txBody>
      </p:sp>
      <p:sp>
        <p:nvSpPr>
          <p:cNvPr id="657" name="Google Shape;657;p31"/>
          <p:cNvSpPr txBox="1">
            <a:spLocks noGrp="1"/>
          </p:cNvSpPr>
          <p:nvPr>
            <p:ph type="title" idx="2"/>
          </p:nvPr>
        </p:nvSpPr>
        <p:spPr>
          <a:xfrm>
            <a:off x="6152933" y="891688"/>
            <a:ext cx="1138500" cy="9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dirty="0"/>
              <a:t>01</a:t>
            </a:r>
            <a:endParaRPr dirty="0"/>
          </a:p>
        </p:txBody>
      </p:sp>
      <p:sp>
        <p:nvSpPr>
          <p:cNvPr id="658" name="Google Shape;658;p31"/>
          <p:cNvSpPr/>
          <p:nvPr/>
        </p:nvSpPr>
        <p:spPr>
          <a:xfrm flipH="1">
            <a:off x="0" y="1072663"/>
            <a:ext cx="4878757" cy="2998166"/>
          </a:xfrm>
          <a:custGeom>
            <a:avLst/>
            <a:gdLst/>
            <a:ahLst/>
            <a:cxnLst/>
            <a:rect l="l" t="t" r="r" b="b"/>
            <a:pathLst>
              <a:path w="3841541" h="2584626" extrusionOk="0">
                <a:moveTo>
                  <a:pt x="3841541" y="0"/>
                </a:moveTo>
                <a:lnTo>
                  <a:pt x="3841541" y="2584626"/>
                </a:lnTo>
                <a:lnTo>
                  <a:pt x="244911" y="2584626"/>
                </a:lnTo>
                <a:cubicBezTo>
                  <a:pt x="128731" y="2584626"/>
                  <a:pt x="35269" y="2504901"/>
                  <a:pt x="8043" y="2401963"/>
                </a:cubicBezTo>
                <a:cubicBezTo>
                  <a:pt x="-2292" y="2363072"/>
                  <a:pt x="-3022" y="2320896"/>
                  <a:pt x="7925" y="2278367"/>
                </a:cubicBezTo>
                <a:lnTo>
                  <a:pt x="111593" y="1877916"/>
                </a:lnTo>
                <a:lnTo>
                  <a:pt x="180383" y="1612374"/>
                </a:lnTo>
                <a:lnTo>
                  <a:pt x="185244" y="1593658"/>
                </a:lnTo>
                <a:lnTo>
                  <a:pt x="206385" y="1511990"/>
                </a:lnTo>
                <a:lnTo>
                  <a:pt x="231787" y="1413796"/>
                </a:lnTo>
                <a:lnTo>
                  <a:pt x="243581" y="1368101"/>
                </a:lnTo>
                <a:lnTo>
                  <a:pt x="255364" y="1322406"/>
                </a:lnTo>
                <a:lnTo>
                  <a:pt x="265087" y="1285092"/>
                </a:lnTo>
                <a:lnTo>
                  <a:pt x="278329" y="1233805"/>
                </a:lnTo>
                <a:lnTo>
                  <a:pt x="287440" y="1198680"/>
                </a:lnTo>
                <a:lnTo>
                  <a:pt x="294491" y="1171454"/>
                </a:lnTo>
                <a:lnTo>
                  <a:pt x="298623" y="1155410"/>
                </a:lnTo>
                <a:lnTo>
                  <a:pt x="306274" y="1125994"/>
                </a:lnTo>
                <a:lnTo>
                  <a:pt x="313325" y="1098532"/>
                </a:lnTo>
                <a:lnTo>
                  <a:pt x="318551" y="1078357"/>
                </a:lnTo>
                <a:lnTo>
                  <a:pt x="500849" y="374319"/>
                </a:lnTo>
                <a:cubicBezTo>
                  <a:pt x="557845" y="153977"/>
                  <a:pt x="756669" y="0"/>
                  <a:pt x="984180" y="0"/>
                </a:cubicBezTo>
                <a:lnTo>
                  <a:pt x="3841529"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9" name="Google Shape;659;p31"/>
          <p:cNvGrpSpPr/>
          <p:nvPr/>
        </p:nvGrpSpPr>
        <p:grpSpPr>
          <a:xfrm>
            <a:off x="119736" y="1292009"/>
            <a:ext cx="4378015" cy="2654141"/>
            <a:chOff x="119736" y="1292009"/>
            <a:chExt cx="4378015" cy="2654141"/>
          </a:xfrm>
        </p:grpSpPr>
        <p:grpSp>
          <p:nvGrpSpPr>
            <p:cNvPr id="660" name="Google Shape;660;p31"/>
            <p:cNvGrpSpPr/>
            <p:nvPr/>
          </p:nvGrpSpPr>
          <p:grpSpPr>
            <a:xfrm>
              <a:off x="937043" y="1899271"/>
              <a:ext cx="1163137" cy="695261"/>
              <a:chOff x="4092101" y="2040720"/>
              <a:chExt cx="1237380" cy="739639"/>
            </a:xfrm>
          </p:grpSpPr>
          <p:grpSp>
            <p:nvGrpSpPr>
              <p:cNvPr id="661" name="Google Shape;661;p31"/>
              <p:cNvGrpSpPr/>
              <p:nvPr/>
            </p:nvGrpSpPr>
            <p:grpSpPr>
              <a:xfrm>
                <a:off x="4092101" y="2040720"/>
                <a:ext cx="1237380" cy="739639"/>
                <a:chOff x="4092101" y="2040720"/>
                <a:chExt cx="1237380" cy="739639"/>
              </a:xfrm>
            </p:grpSpPr>
            <p:sp>
              <p:nvSpPr>
                <p:cNvPr id="662" name="Google Shape;662;p31"/>
                <p:cNvSpPr/>
                <p:nvPr/>
              </p:nvSpPr>
              <p:spPr>
                <a:xfrm>
                  <a:off x="4092101" y="2040720"/>
                  <a:ext cx="1237380" cy="739639"/>
                </a:xfrm>
                <a:custGeom>
                  <a:avLst/>
                  <a:gdLst/>
                  <a:ahLst/>
                  <a:cxnLst/>
                  <a:rect l="l" t="t" r="r" b="b"/>
                  <a:pathLst>
                    <a:path w="1001927" h="598898" extrusionOk="0">
                      <a:moveTo>
                        <a:pt x="1000280" y="0"/>
                      </a:moveTo>
                      <a:cubicBezTo>
                        <a:pt x="1001190" y="0"/>
                        <a:pt x="1001927" y="738"/>
                        <a:pt x="1001927" y="1648"/>
                      </a:cubicBezTo>
                      <a:lnTo>
                        <a:pt x="1001927" y="597251"/>
                      </a:lnTo>
                      <a:cubicBezTo>
                        <a:pt x="1001927" y="598161"/>
                        <a:pt x="1001189" y="598899"/>
                        <a:pt x="1000280" y="598899"/>
                      </a:cubicBezTo>
                      <a:lnTo>
                        <a:pt x="1648" y="598899"/>
                      </a:lnTo>
                      <a:cubicBezTo>
                        <a:pt x="738" y="598899"/>
                        <a:pt x="0" y="598161"/>
                        <a:pt x="0" y="597251"/>
                      </a:cubicBezTo>
                      <a:lnTo>
                        <a:pt x="0" y="1648"/>
                      </a:lnTo>
                      <a:cubicBezTo>
                        <a:pt x="0" y="738"/>
                        <a:pt x="738" y="0"/>
                        <a:pt x="164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31"/>
                <p:cNvSpPr/>
                <p:nvPr/>
              </p:nvSpPr>
              <p:spPr>
                <a:xfrm>
                  <a:off x="4092101" y="2040720"/>
                  <a:ext cx="1237380" cy="739639"/>
                </a:xfrm>
                <a:custGeom>
                  <a:avLst/>
                  <a:gdLst/>
                  <a:ahLst/>
                  <a:cxnLst/>
                  <a:rect l="l" t="t" r="r" b="b"/>
                  <a:pathLst>
                    <a:path w="1001927" h="598898" extrusionOk="0">
                      <a:moveTo>
                        <a:pt x="1000280" y="0"/>
                      </a:moveTo>
                      <a:cubicBezTo>
                        <a:pt x="1001190" y="0"/>
                        <a:pt x="1001927" y="738"/>
                        <a:pt x="1001927" y="1648"/>
                      </a:cubicBezTo>
                      <a:lnTo>
                        <a:pt x="1001927" y="597251"/>
                      </a:lnTo>
                      <a:cubicBezTo>
                        <a:pt x="1001927" y="598161"/>
                        <a:pt x="1001189" y="598899"/>
                        <a:pt x="1000280" y="598899"/>
                      </a:cubicBezTo>
                      <a:lnTo>
                        <a:pt x="1648" y="598899"/>
                      </a:lnTo>
                      <a:cubicBezTo>
                        <a:pt x="738" y="598899"/>
                        <a:pt x="0" y="598161"/>
                        <a:pt x="0" y="597251"/>
                      </a:cubicBezTo>
                      <a:lnTo>
                        <a:pt x="0" y="1648"/>
                      </a:lnTo>
                      <a:cubicBezTo>
                        <a:pt x="0" y="738"/>
                        <a:pt x="738" y="0"/>
                        <a:pt x="1648" y="0"/>
                      </a:cubicBez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64" name="Google Shape;664;p31"/>
              <p:cNvSpPr/>
              <p:nvPr/>
            </p:nvSpPr>
            <p:spPr>
              <a:xfrm>
                <a:off x="4233828" y="2147560"/>
                <a:ext cx="124555" cy="124555"/>
              </a:xfrm>
              <a:custGeom>
                <a:avLst/>
                <a:gdLst/>
                <a:ahLst/>
                <a:cxnLst/>
                <a:rect l="l" t="t" r="r" b="b"/>
                <a:pathLst>
                  <a:path w="100854" h="100854" extrusionOk="0">
                    <a:moveTo>
                      <a:pt x="0" y="0"/>
                    </a:moveTo>
                    <a:lnTo>
                      <a:pt x="0" y="100854"/>
                    </a:lnTo>
                    <a:lnTo>
                      <a:pt x="100854" y="100854"/>
                    </a:lnTo>
                    <a:cubicBezTo>
                      <a:pt x="100854" y="45154"/>
                      <a:pt x="55701" y="0"/>
                      <a:pt x="0" y="0"/>
                    </a:cubicBezTo>
                    <a:close/>
                  </a:path>
                </a:pathLst>
              </a:custGeom>
              <a:noFill/>
              <a:ln w="952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31"/>
              <p:cNvSpPr/>
              <p:nvPr/>
            </p:nvSpPr>
            <p:spPr>
              <a:xfrm>
                <a:off x="4233828" y="2092093"/>
                <a:ext cx="180057" cy="180058"/>
              </a:xfrm>
              <a:custGeom>
                <a:avLst/>
                <a:gdLst/>
                <a:ahLst/>
                <a:cxnLst/>
                <a:rect l="l" t="t" r="r" b="b"/>
                <a:pathLst>
                  <a:path w="145795" h="145796" extrusionOk="0">
                    <a:moveTo>
                      <a:pt x="145796" y="145796"/>
                    </a:moveTo>
                    <a:lnTo>
                      <a:pt x="0" y="145796"/>
                    </a:lnTo>
                    <a:lnTo>
                      <a:pt x="0" y="0"/>
                    </a:lnTo>
                  </a:path>
                </a:pathLst>
              </a:custGeom>
              <a:noFill/>
              <a:ln w="952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31"/>
              <p:cNvSpPr/>
              <p:nvPr/>
            </p:nvSpPr>
            <p:spPr>
              <a:xfrm>
                <a:off x="4504210" y="2128113"/>
                <a:ext cx="696377" cy="148730"/>
              </a:xfrm>
              <a:custGeom>
                <a:avLst/>
                <a:gdLst/>
                <a:ahLst/>
                <a:cxnLst/>
                <a:rect l="l" t="t" r="r" b="b"/>
                <a:pathLst>
                  <a:path w="563868" h="120429" extrusionOk="0">
                    <a:moveTo>
                      <a:pt x="561679" y="0"/>
                    </a:moveTo>
                    <a:cubicBezTo>
                      <a:pt x="562888" y="0"/>
                      <a:pt x="563868" y="980"/>
                      <a:pt x="563868" y="2189"/>
                    </a:cubicBezTo>
                    <a:lnTo>
                      <a:pt x="563868" y="118240"/>
                    </a:lnTo>
                    <a:cubicBezTo>
                      <a:pt x="563868" y="119449"/>
                      <a:pt x="562888" y="120429"/>
                      <a:pt x="561679" y="120429"/>
                    </a:cubicBezTo>
                    <a:lnTo>
                      <a:pt x="2189" y="120429"/>
                    </a:lnTo>
                    <a:cubicBezTo>
                      <a:pt x="980" y="120429"/>
                      <a:pt x="0" y="119449"/>
                      <a:pt x="0" y="118240"/>
                    </a:cubicBezTo>
                    <a:lnTo>
                      <a:pt x="0" y="2189"/>
                    </a:lnTo>
                    <a:cubicBezTo>
                      <a:pt x="0" y="980"/>
                      <a:pt x="980" y="0"/>
                      <a:pt x="2189" y="0"/>
                    </a:cubicBezTo>
                    <a:close/>
                  </a:path>
                </a:pathLst>
              </a:custGeom>
              <a:noFill/>
              <a:ln w="952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31"/>
              <p:cNvSpPr/>
              <p:nvPr/>
            </p:nvSpPr>
            <p:spPr>
              <a:xfrm>
                <a:off x="4504210" y="2335910"/>
                <a:ext cx="696377" cy="148730"/>
              </a:xfrm>
              <a:custGeom>
                <a:avLst/>
                <a:gdLst/>
                <a:ahLst/>
                <a:cxnLst/>
                <a:rect l="l" t="t" r="r" b="b"/>
                <a:pathLst>
                  <a:path w="563868" h="120429" extrusionOk="0">
                    <a:moveTo>
                      <a:pt x="561679" y="0"/>
                    </a:moveTo>
                    <a:cubicBezTo>
                      <a:pt x="562888" y="0"/>
                      <a:pt x="563868" y="980"/>
                      <a:pt x="563868" y="2189"/>
                    </a:cubicBezTo>
                    <a:lnTo>
                      <a:pt x="563868" y="118240"/>
                    </a:lnTo>
                    <a:cubicBezTo>
                      <a:pt x="563868" y="119449"/>
                      <a:pt x="562888" y="120429"/>
                      <a:pt x="561679" y="120429"/>
                    </a:cubicBezTo>
                    <a:lnTo>
                      <a:pt x="2189" y="120429"/>
                    </a:lnTo>
                    <a:cubicBezTo>
                      <a:pt x="980" y="120429"/>
                      <a:pt x="0" y="119449"/>
                      <a:pt x="0" y="118240"/>
                    </a:cubicBezTo>
                    <a:lnTo>
                      <a:pt x="0" y="2189"/>
                    </a:lnTo>
                    <a:cubicBezTo>
                      <a:pt x="0" y="980"/>
                      <a:pt x="980" y="0"/>
                      <a:pt x="2189" y="0"/>
                    </a:cubicBezTo>
                    <a:close/>
                  </a:path>
                </a:pathLst>
              </a:custGeom>
              <a:noFill/>
              <a:ln w="952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31"/>
              <p:cNvSpPr/>
              <p:nvPr/>
            </p:nvSpPr>
            <p:spPr>
              <a:xfrm>
                <a:off x="4504210" y="2543694"/>
                <a:ext cx="696377" cy="148730"/>
              </a:xfrm>
              <a:custGeom>
                <a:avLst/>
                <a:gdLst/>
                <a:ahLst/>
                <a:cxnLst/>
                <a:rect l="l" t="t" r="r" b="b"/>
                <a:pathLst>
                  <a:path w="563868" h="120429" extrusionOk="0">
                    <a:moveTo>
                      <a:pt x="561679" y="0"/>
                    </a:moveTo>
                    <a:cubicBezTo>
                      <a:pt x="562888" y="0"/>
                      <a:pt x="563868" y="980"/>
                      <a:pt x="563868" y="2189"/>
                    </a:cubicBezTo>
                    <a:lnTo>
                      <a:pt x="563868" y="118240"/>
                    </a:lnTo>
                    <a:cubicBezTo>
                      <a:pt x="563868" y="119449"/>
                      <a:pt x="562888" y="120429"/>
                      <a:pt x="561679" y="120429"/>
                    </a:cubicBezTo>
                    <a:lnTo>
                      <a:pt x="2189" y="120429"/>
                    </a:lnTo>
                    <a:cubicBezTo>
                      <a:pt x="980" y="120429"/>
                      <a:pt x="0" y="119449"/>
                      <a:pt x="0" y="118240"/>
                    </a:cubicBezTo>
                    <a:lnTo>
                      <a:pt x="0" y="2189"/>
                    </a:lnTo>
                    <a:cubicBezTo>
                      <a:pt x="0" y="980"/>
                      <a:pt x="980" y="0"/>
                      <a:pt x="2189" y="0"/>
                    </a:cubicBezTo>
                    <a:close/>
                  </a:path>
                </a:pathLst>
              </a:custGeom>
              <a:noFill/>
              <a:ln w="952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69" name="Google Shape;669;p31"/>
            <p:cNvGrpSpPr/>
            <p:nvPr/>
          </p:nvGrpSpPr>
          <p:grpSpPr>
            <a:xfrm>
              <a:off x="858267" y="2787393"/>
              <a:ext cx="3228261" cy="1150679"/>
              <a:chOff x="3908006" y="2985529"/>
              <a:chExt cx="3434320" cy="1224127"/>
            </a:xfrm>
          </p:grpSpPr>
          <p:sp>
            <p:nvSpPr>
              <p:cNvPr id="670" name="Google Shape;670;p31"/>
              <p:cNvSpPr/>
              <p:nvPr/>
            </p:nvSpPr>
            <p:spPr>
              <a:xfrm>
                <a:off x="3908006" y="2985529"/>
                <a:ext cx="3434320" cy="1224127"/>
              </a:xfrm>
              <a:custGeom>
                <a:avLst/>
                <a:gdLst/>
                <a:ahLst/>
                <a:cxnLst/>
                <a:rect l="l" t="t" r="r" b="b"/>
                <a:pathLst>
                  <a:path w="2780826" h="991196" extrusionOk="0">
                    <a:moveTo>
                      <a:pt x="0" y="991197"/>
                    </a:moveTo>
                    <a:lnTo>
                      <a:pt x="2780826" y="991197"/>
                    </a:lnTo>
                    <a:cubicBezTo>
                      <a:pt x="2780826" y="991197"/>
                      <a:pt x="2748409" y="832641"/>
                      <a:pt x="2503160" y="713859"/>
                    </a:cubicBezTo>
                    <a:cubicBezTo>
                      <a:pt x="2257909" y="595066"/>
                      <a:pt x="2105663" y="519543"/>
                      <a:pt x="1907721" y="316987"/>
                    </a:cubicBezTo>
                    <a:cubicBezTo>
                      <a:pt x="1709767" y="114431"/>
                      <a:pt x="1646027" y="-13509"/>
                      <a:pt x="1317497" y="127944"/>
                    </a:cubicBezTo>
                    <a:cubicBezTo>
                      <a:pt x="1092612" y="224772"/>
                      <a:pt x="821324" y="-108937"/>
                      <a:pt x="680943" y="37943"/>
                    </a:cubicBezTo>
                    <a:cubicBezTo>
                      <a:pt x="540562" y="184822"/>
                      <a:pt x="618945" y="561483"/>
                      <a:pt x="345363" y="633416"/>
                    </a:cubicBezTo>
                    <a:cubicBezTo>
                      <a:pt x="154366" y="683643"/>
                      <a:pt x="12407" y="815726"/>
                      <a:pt x="0" y="99119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31"/>
              <p:cNvSpPr/>
              <p:nvPr/>
            </p:nvSpPr>
            <p:spPr>
              <a:xfrm>
                <a:off x="3908006" y="2985529"/>
                <a:ext cx="3434320" cy="1224127"/>
              </a:xfrm>
              <a:custGeom>
                <a:avLst/>
                <a:gdLst/>
                <a:ahLst/>
                <a:cxnLst/>
                <a:rect l="l" t="t" r="r" b="b"/>
                <a:pathLst>
                  <a:path w="2780826" h="991196" extrusionOk="0">
                    <a:moveTo>
                      <a:pt x="0" y="991197"/>
                    </a:moveTo>
                    <a:lnTo>
                      <a:pt x="2780826" y="991197"/>
                    </a:lnTo>
                    <a:cubicBezTo>
                      <a:pt x="2780826" y="991197"/>
                      <a:pt x="2748409" y="832641"/>
                      <a:pt x="2503160" y="713859"/>
                    </a:cubicBezTo>
                    <a:cubicBezTo>
                      <a:pt x="2257909" y="595066"/>
                      <a:pt x="2105663" y="519543"/>
                      <a:pt x="1907721" y="316987"/>
                    </a:cubicBezTo>
                    <a:cubicBezTo>
                      <a:pt x="1709767" y="114431"/>
                      <a:pt x="1646027" y="-13509"/>
                      <a:pt x="1317497" y="127944"/>
                    </a:cubicBezTo>
                    <a:cubicBezTo>
                      <a:pt x="1092612" y="224772"/>
                      <a:pt x="821324" y="-108937"/>
                      <a:pt x="680943" y="37943"/>
                    </a:cubicBezTo>
                    <a:cubicBezTo>
                      <a:pt x="540562" y="184822"/>
                      <a:pt x="618945" y="561483"/>
                      <a:pt x="345363" y="633416"/>
                    </a:cubicBezTo>
                    <a:cubicBezTo>
                      <a:pt x="154366" y="683643"/>
                      <a:pt x="12407" y="815726"/>
                      <a:pt x="0" y="991197"/>
                    </a:cubicBez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2" name="Google Shape;672;p31"/>
            <p:cNvGrpSpPr/>
            <p:nvPr/>
          </p:nvGrpSpPr>
          <p:grpSpPr>
            <a:xfrm>
              <a:off x="1724820" y="2102657"/>
              <a:ext cx="986565" cy="1842847"/>
              <a:chOff x="4930161" y="2257088"/>
              <a:chExt cx="1049537" cy="1960476"/>
            </a:xfrm>
          </p:grpSpPr>
          <p:sp>
            <p:nvSpPr>
              <p:cNvPr id="673" name="Google Shape;673;p31"/>
              <p:cNvSpPr/>
              <p:nvPr/>
            </p:nvSpPr>
            <p:spPr>
              <a:xfrm>
                <a:off x="5003639" y="2257088"/>
                <a:ext cx="976059" cy="1960476"/>
              </a:xfrm>
              <a:custGeom>
                <a:avLst/>
                <a:gdLst/>
                <a:ahLst/>
                <a:cxnLst/>
                <a:rect l="l" t="t" r="r" b="b"/>
                <a:pathLst>
                  <a:path w="790331" h="1587430" extrusionOk="0">
                    <a:moveTo>
                      <a:pt x="108811" y="12"/>
                    </a:moveTo>
                    <a:lnTo>
                      <a:pt x="679543" y="12"/>
                    </a:lnTo>
                    <a:cubicBezTo>
                      <a:pt x="740693" y="12"/>
                      <a:pt x="790331" y="49650"/>
                      <a:pt x="790331" y="110801"/>
                    </a:cubicBezTo>
                    <a:lnTo>
                      <a:pt x="790331" y="1476642"/>
                    </a:lnTo>
                    <a:cubicBezTo>
                      <a:pt x="790331" y="1537792"/>
                      <a:pt x="740693" y="1587431"/>
                      <a:pt x="679543" y="1587431"/>
                    </a:cubicBezTo>
                    <a:lnTo>
                      <a:pt x="108811" y="1587431"/>
                    </a:lnTo>
                    <a:cubicBezTo>
                      <a:pt x="48756" y="1587431"/>
                      <a:pt x="0" y="1538675"/>
                      <a:pt x="0" y="1478619"/>
                    </a:cubicBezTo>
                    <a:lnTo>
                      <a:pt x="0" y="108811"/>
                    </a:lnTo>
                    <a:cubicBezTo>
                      <a:pt x="0" y="48756"/>
                      <a:pt x="48756" y="0"/>
                      <a:pt x="108811"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31"/>
              <p:cNvSpPr/>
              <p:nvPr/>
            </p:nvSpPr>
            <p:spPr>
              <a:xfrm>
                <a:off x="4930161" y="2257101"/>
                <a:ext cx="976059" cy="1960461"/>
              </a:xfrm>
              <a:custGeom>
                <a:avLst/>
                <a:gdLst/>
                <a:ahLst/>
                <a:cxnLst/>
                <a:rect l="l" t="t" r="r" b="b"/>
                <a:pathLst>
                  <a:path w="790331" h="1587418" extrusionOk="0">
                    <a:moveTo>
                      <a:pt x="681013" y="0"/>
                    </a:moveTo>
                    <a:cubicBezTo>
                      <a:pt x="741388" y="0"/>
                      <a:pt x="790331" y="48943"/>
                      <a:pt x="790331" y="109318"/>
                    </a:cubicBezTo>
                    <a:lnTo>
                      <a:pt x="790331" y="1478102"/>
                    </a:lnTo>
                    <a:cubicBezTo>
                      <a:pt x="790331" y="1538476"/>
                      <a:pt x="741388" y="1587419"/>
                      <a:pt x="681013" y="1587419"/>
                    </a:cubicBezTo>
                    <a:lnTo>
                      <a:pt x="109317" y="1587419"/>
                    </a:lnTo>
                    <a:cubicBezTo>
                      <a:pt x="48943" y="1587419"/>
                      <a:pt x="0" y="1538476"/>
                      <a:pt x="0" y="1478102"/>
                    </a:cubicBezTo>
                    <a:lnTo>
                      <a:pt x="0" y="109318"/>
                    </a:lnTo>
                    <a:cubicBezTo>
                      <a:pt x="0" y="48943"/>
                      <a:pt x="48942" y="0"/>
                      <a:pt x="10931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31"/>
              <p:cNvSpPr/>
              <p:nvPr/>
            </p:nvSpPr>
            <p:spPr>
              <a:xfrm>
                <a:off x="4968999" y="2297653"/>
                <a:ext cx="898241" cy="1879301"/>
              </a:xfrm>
              <a:custGeom>
                <a:avLst/>
                <a:gdLst/>
                <a:ahLst/>
                <a:cxnLst/>
                <a:rect l="l" t="t" r="r" b="b"/>
                <a:pathLst>
                  <a:path w="727321" h="1521701" extrusionOk="0">
                    <a:moveTo>
                      <a:pt x="643900" y="0"/>
                    </a:moveTo>
                    <a:lnTo>
                      <a:pt x="509310" y="0"/>
                    </a:lnTo>
                    <a:cubicBezTo>
                      <a:pt x="496244" y="0"/>
                      <a:pt x="485638" y="10594"/>
                      <a:pt x="485638" y="23672"/>
                    </a:cubicBezTo>
                    <a:lnTo>
                      <a:pt x="485638" y="23672"/>
                    </a:lnTo>
                    <a:cubicBezTo>
                      <a:pt x="485638" y="37279"/>
                      <a:pt x="474609" y="48308"/>
                      <a:pt x="461001" y="48308"/>
                    </a:cubicBezTo>
                    <a:lnTo>
                      <a:pt x="266343" y="48308"/>
                    </a:lnTo>
                    <a:cubicBezTo>
                      <a:pt x="252736" y="48308"/>
                      <a:pt x="241707" y="37279"/>
                      <a:pt x="241707" y="23672"/>
                    </a:cubicBezTo>
                    <a:lnTo>
                      <a:pt x="241707" y="23672"/>
                    </a:lnTo>
                    <a:cubicBezTo>
                      <a:pt x="241707" y="10606"/>
                      <a:pt x="231113" y="0"/>
                      <a:pt x="218035" y="0"/>
                    </a:cubicBezTo>
                    <a:lnTo>
                      <a:pt x="83445" y="0"/>
                    </a:lnTo>
                    <a:cubicBezTo>
                      <a:pt x="37362" y="0"/>
                      <a:pt x="0" y="37361"/>
                      <a:pt x="0" y="83445"/>
                    </a:cubicBezTo>
                    <a:lnTo>
                      <a:pt x="0" y="1438245"/>
                    </a:lnTo>
                    <a:cubicBezTo>
                      <a:pt x="0" y="1484328"/>
                      <a:pt x="37362" y="1521701"/>
                      <a:pt x="83445" y="1521701"/>
                    </a:cubicBezTo>
                    <a:lnTo>
                      <a:pt x="643876" y="1521701"/>
                    </a:lnTo>
                    <a:cubicBezTo>
                      <a:pt x="689960" y="1521701"/>
                      <a:pt x="727321" y="1484340"/>
                      <a:pt x="727321" y="1438245"/>
                    </a:cubicBezTo>
                    <a:lnTo>
                      <a:pt x="727321" y="83445"/>
                    </a:lnTo>
                    <a:cubicBezTo>
                      <a:pt x="727321" y="37361"/>
                      <a:pt x="689960" y="0"/>
                      <a:pt x="64387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31"/>
              <p:cNvSpPr/>
              <p:nvPr/>
            </p:nvSpPr>
            <p:spPr>
              <a:xfrm>
                <a:off x="4969027" y="2297653"/>
                <a:ext cx="231141" cy="1879301"/>
              </a:xfrm>
              <a:custGeom>
                <a:avLst/>
                <a:gdLst/>
                <a:ahLst/>
                <a:cxnLst/>
                <a:rect l="l" t="t" r="r" b="b"/>
                <a:pathLst>
                  <a:path w="187159" h="1521701" extrusionOk="0">
                    <a:moveTo>
                      <a:pt x="187160" y="0"/>
                    </a:moveTo>
                    <a:lnTo>
                      <a:pt x="83445" y="0"/>
                    </a:lnTo>
                    <a:cubicBezTo>
                      <a:pt x="37362" y="0"/>
                      <a:pt x="0" y="37361"/>
                      <a:pt x="0" y="83457"/>
                    </a:cubicBezTo>
                    <a:lnTo>
                      <a:pt x="0" y="1438256"/>
                    </a:lnTo>
                    <a:cubicBezTo>
                      <a:pt x="0" y="1484340"/>
                      <a:pt x="37362" y="1521701"/>
                      <a:pt x="83445" y="1521701"/>
                    </a:cubicBezTo>
                    <a:lnTo>
                      <a:pt x="187160" y="1521701"/>
                    </a:lnTo>
                    <a:lnTo>
                      <a:pt x="18716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31"/>
              <p:cNvSpPr/>
              <p:nvPr/>
            </p:nvSpPr>
            <p:spPr>
              <a:xfrm>
                <a:off x="5320775" y="2321401"/>
                <a:ext cx="14043" cy="14042"/>
              </a:xfrm>
              <a:custGeom>
                <a:avLst/>
                <a:gdLst/>
                <a:ahLst/>
                <a:cxnLst/>
                <a:rect l="l" t="t" r="r" b="b"/>
                <a:pathLst>
                  <a:path w="11371" h="11370" extrusionOk="0">
                    <a:moveTo>
                      <a:pt x="11371" y="5685"/>
                    </a:moveTo>
                    <a:cubicBezTo>
                      <a:pt x="11371" y="8828"/>
                      <a:pt x="8828" y="11371"/>
                      <a:pt x="5686" y="11371"/>
                    </a:cubicBezTo>
                    <a:cubicBezTo>
                      <a:pt x="2543" y="11371"/>
                      <a:pt x="0" y="8828"/>
                      <a:pt x="0" y="5685"/>
                    </a:cubicBezTo>
                    <a:cubicBezTo>
                      <a:pt x="0" y="2542"/>
                      <a:pt x="2543" y="0"/>
                      <a:pt x="5686" y="0"/>
                    </a:cubicBezTo>
                    <a:cubicBezTo>
                      <a:pt x="8828" y="0"/>
                      <a:pt x="11371" y="2542"/>
                      <a:pt x="11371" y="56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31"/>
              <p:cNvSpPr/>
              <p:nvPr/>
            </p:nvSpPr>
            <p:spPr>
              <a:xfrm>
                <a:off x="5355111" y="2325351"/>
                <a:ext cx="162788" cy="6134"/>
              </a:xfrm>
              <a:custGeom>
                <a:avLst/>
                <a:gdLst/>
                <a:ahLst/>
                <a:cxnLst/>
                <a:rect l="l" t="t" r="r" b="b"/>
                <a:pathLst>
                  <a:path w="131812" h="4967" extrusionOk="0">
                    <a:moveTo>
                      <a:pt x="129340" y="4967"/>
                    </a:moveTo>
                    <a:lnTo>
                      <a:pt x="2471" y="4967"/>
                    </a:lnTo>
                    <a:cubicBezTo>
                      <a:pt x="1106" y="4967"/>
                      <a:pt x="0" y="3861"/>
                      <a:pt x="0" y="2484"/>
                    </a:cubicBezTo>
                    <a:cubicBezTo>
                      <a:pt x="0" y="1106"/>
                      <a:pt x="1106" y="0"/>
                      <a:pt x="2471" y="0"/>
                    </a:cubicBezTo>
                    <a:lnTo>
                      <a:pt x="129340" y="0"/>
                    </a:lnTo>
                    <a:cubicBezTo>
                      <a:pt x="130706" y="0"/>
                      <a:pt x="131812" y="1106"/>
                      <a:pt x="131812" y="2484"/>
                    </a:cubicBezTo>
                    <a:cubicBezTo>
                      <a:pt x="131812" y="3861"/>
                      <a:pt x="130706" y="4967"/>
                      <a:pt x="129340" y="496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31"/>
              <p:cNvSpPr/>
              <p:nvPr/>
            </p:nvSpPr>
            <p:spPr>
              <a:xfrm>
                <a:off x="5939012" y="2581690"/>
                <a:ext cx="1454" cy="252336"/>
              </a:xfrm>
              <a:custGeom>
                <a:avLst/>
                <a:gdLst/>
                <a:ahLst/>
                <a:cxnLst/>
                <a:rect l="l" t="t" r="r" b="b"/>
                <a:pathLst>
                  <a:path w="1177" h="204321" extrusionOk="0">
                    <a:moveTo>
                      <a:pt x="0" y="0"/>
                    </a:moveTo>
                    <a:lnTo>
                      <a:pt x="0" y="204322"/>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31"/>
              <p:cNvSpPr/>
              <p:nvPr/>
            </p:nvSpPr>
            <p:spPr>
              <a:xfrm>
                <a:off x="5939012" y="2888861"/>
                <a:ext cx="1454" cy="88110"/>
              </a:xfrm>
              <a:custGeom>
                <a:avLst/>
                <a:gdLst/>
                <a:ahLst/>
                <a:cxnLst/>
                <a:rect l="l" t="t" r="r" b="b"/>
                <a:pathLst>
                  <a:path w="1177" h="71344" extrusionOk="0">
                    <a:moveTo>
                      <a:pt x="0" y="0"/>
                    </a:moveTo>
                    <a:lnTo>
                      <a:pt x="0" y="71344"/>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31"/>
              <p:cNvSpPr/>
              <p:nvPr/>
            </p:nvSpPr>
            <p:spPr>
              <a:xfrm>
                <a:off x="4968999" y="2297653"/>
                <a:ext cx="898256" cy="153513"/>
              </a:xfrm>
              <a:custGeom>
                <a:avLst/>
                <a:gdLst/>
                <a:ahLst/>
                <a:cxnLst/>
                <a:rect l="l" t="t" r="r" b="b"/>
                <a:pathLst>
                  <a:path w="727333" h="124302" extrusionOk="0">
                    <a:moveTo>
                      <a:pt x="643900" y="0"/>
                    </a:moveTo>
                    <a:lnTo>
                      <a:pt x="509310" y="0"/>
                    </a:lnTo>
                    <a:cubicBezTo>
                      <a:pt x="496244" y="0"/>
                      <a:pt x="485638" y="10594"/>
                      <a:pt x="485638" y="23660"/>
                    </a:cubicBezTo>
                    <a:cubicBezTo>
                      <a:pt x="485638" y="36726"/>
                      <a:pt x="474609" y="48297"/>
                      <a:pt x="461001" y="48297"/>
                    </a:cubicBezTo>
                    <a:lnTo>
                      <a:pt x="266343" y="48297"/>
                    </a:lnTo>
                    <a:cubicBezTo>
                      <a:pt x="252736" y="48297"/>
                      <a:pt x="241707" y="37267"/>
                      <a:pt x="241707" y="23660"/>
                    </a:cubicBezTo>
                    <a:cubicBezTo>
                      <a:pt x="241707" y="10053"/>
                      <a:pt x="231113" y="0"/>
                      <a:pt x="218035" y="0"/>
                    </a:cubicBezTo>
                    <a:lnTo>
                      <a:pt x="83445" y="0"/>
                    </a:lnTo>
                    <a:cubicBezTo>
                      <a:pt x="37362" y="0"/>
                      <a:pt x="0" y="37361"/>
                      <a:pt x="0" y="83445"/>
                    </a:cubicBezTo>
                    <a:lnTo>
                      <a:pt x="0" y="124302"/>
                    </a:lnTo>
                    <a:lnTo>
                      <a:pt x="727333" y="124302"/>
                    </a:lnTo>
                    <a:lnTo>
                      <a:pt x="727333" y="83445"/>
                    </a:lnTo>
                    <a:cubicBezTo>
                      <a:pt x="727333" y="37361"/>
                      <a:pt x="689972" y="0"/>
                      <a:pt x="64388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31"/>
              <p:cNvSpPr/>
              <p:nvPr/>
            </p:nvSpPr>
            <p:spPr>
              <a:xfrm>
                <a:off x="5041272" y="2374341"/>
                <a:ext cx="83487" cy="1454"/>
              </a:xfrm>
              <a:custGeom>
                <a:avLst/>
                <a:gdLst/>
                <a:ahLst/>
                <a:cxnLst/>
                <a:rect l="l" t="t" r="r" b="b"/>
                <a:pathLst>
                  <a:path w="67601" h="1177" extrusionOk="0">
                    <a:moveTo>
                      <a:pt x="0" y="0"/>
                    </a:moveTo>
                    <a:lnTo>
                      <a:pt x="67601" y="0"/>
                    </a:lnTo>
                  </a:path>
                </a:pathLst>
              </a:custGeom>
              <a:noFill/>
              <a:ln w="9525"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31"/>
              <p:cNvSpPr/>
              <p:nvPr/>
            </p:nvSpPr>
            <p:spPr>
              <a:xfrm>
                <a:off x="5041272" y="2393732"/>
                <a:ext cx="83487" cy="1454"/>
              </a:xfrm>
              <a:custGeom>
                <a:avLst/>
                <a:gdLst/>
                <a:ahLst/>
                <a:cxnLst/>
                <a:rect l="l" t="t" r="r" b="b"/>
                <a:pathLst>
                  <a:path w="67601" h="1177" extrusionOk="0">
                    <a:moveTo>
                      <a:pt x="0" y="0"/>
                    </a:moveTo>
                    <a:lnTo>
                      <a:pt x="67601" y="0"/>
                    </a:lnTo>
                  </a:path>
                </a:pathLst>
              </a:custGeom>
              <a:noFill/>
              <a:ln w="9525"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31"/>
              <p:cNvSpPr/>
              <p:nvPr/>
            </p:nvSpPr>
            <p:spPr>
              <a:xfrm>
                <a:off x="5041272" y="2413136"/>
                <a:ext cx="83487" cy="1454"/>
              </a:xfrm>
              <a:custGeom>
                <a:avLst/>
                <a:gdLst/>
                <a:ahLst/>
                <a:cxnLst/>
                <a:rect l="l" t="t" r="r" b="b"/>
                <a:pathLst>
                  <a:path w="67601" h="1177" extrusionOk="0">
                    <a:moveTo>
                      <a:pt x="0" y="0"/>
                    </a:moveTo>
                    <a:lnTo>
                      <a:pt x="67601" y="0"/>
                    </a:lnTo>
                  </a:path>
                </a:pathLst>
              </a:custGeom>
              <a:noFill/>
              <a:ln w="9525"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31"/>
              <p:cNvSpPr/>
              <p:nvPr/>
            </p:nvSpPr>
            <p:spPr>
              <a:xfrm>
                <a:off x="5094386" y="2854207"/>
                <a:ext cx="772769" cy="53322"/>
              </a:xfrm>
              <a:custGeom>
                <a:avLst/>
                <a:gdLst/>
                <a:ahLst/>
                <a:cxnLst/>
                <a:rect l="l" t="t" r="r" b="b"/>
                <a:pathLst>
                  <a:path w="625724" h="43176" extrusionOk="0">
                    <a:moveTo>
                      <a:pt x="0" y="0"/>
                    </a:moveTo>
                    <a:lnTo>
                      <a:pt x="625725" y="0"/>
                    </a:lnTo>
                    <a:lnTo>
                      <a:pt x="625725" y="43176"/>
                    </a:lnTo>
                    <a:lnTo>
                      <a:pt x="0" y="431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31"/>
              <p:cNvSpPr/>
              <p:nvPr/>
            </p:nvSpPr>
            <p:spPr>
              <a:xfrm>
                <a:off x="5094386" y="2854207"/>
                <a:ext cx="772769" cy="19188"/>
              </a:xfrm>
              <a:custGeom>
                <a:avLst/>
                <a:gdLst/>
                <a:ahLst/>
                <a:cxnLst/>
                <a:rect l="l" t="t" r="r" b="b"/>
                <a:pathLst>
                  <a:path w="625724" h="15537" extrusionOk="0">
                    <a:moveTo>
                      <a:pt x="0" y="0"/>
                    </a:moveTo>
                    <a:lnTo>
                      <a:pt x="625725" y="0"/>
                    </a:lnTo>
                    <a:lnTo>
                      <a:pt x="625725" y="15538"/>
                    </a:lnTo>
                    <a:lnTo>
                      <a:pt x="0" y="1553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31"/>
              <p:cNvSpPr/>
              <p:nvPr/>
            </p:nvSpPr>
            <p:spPr>
              <a:xfrm>
                <a:off x="5185090" y="2578217"/>
                <a:ext cx="56942" cy="276236"/>
              </a:xfrm>
              <a:custGeom>
                <a:avLst/>
                <a:gdLst/>
                <a:ahLst/>
                <a:cxnLst/>
                <a:rect l="l" t="t" r="r" b="b"/>
                <a:pathLst>
                  <a:path w="46107" h="223673" extrusionOk="0">
                    <a:moveTo>
                      <a:pt x="0" y="0"/>
                    </a:moveTo>
                    <a:lnTo>
                      <a:pt x="46107" y="0"/>
                    </a:lnTo>
                    <a:lnTo>
                      <a:pt x="46107" y="223673"/>
                    </a:lnTo>
                    <a:lnTo>
                      <a:pt x="0" y="22367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31"/>
              <p:cNvSpPr/>
              <p:nvPr/>
            </p:nvSpPr>
            <p:spPr>
              <a:xfrm>
                <a:off x="5383475" y="2578217"/>
                <a:ext cx="56942" cy="276236"/>
              </a:xfrm>
              <a:custGeom>
                <a:avLst/>
                <a:gdLst/>
                <a:ahLst/>
                <a:cxnLst/>
                <a:rect l="l" t="t" r="r" b="b"/>
                <a:pathLst>
                  <a:path w="46107" h="223673" extrusionOk="0">
                    <a:moveTo>
                      <a:pt x="0" y="0"/>
                    </a:moveTo>
                    <a:lnTo>
                      <a:pt x="46107" y="0"/>
                    </a:lnTo>
                    <a:lnTo>
                      <a:pt x="46107" y="223673"/>
                    </a:lnTo>
                    <a:lnTo>
                      <a:pt x="0" y="22367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31"/>
              <p:cNvSpPr/>
              <p:nvPr/>
            </p:nvSpPr>
            <p:spPr>
              <a:xfrm>
                <a:off x="5458565" y="2578217"/>
                <a:ext cx="56942" cy="276236"/>
              </a:xfrm>
              <a:custGeom>
                <a:avLst/>
                <a:gdLst/>
                <a:ahLst/>
                <a:cxnLst/>
                <a:rect l="l" t="t" r="r" b="b"/>
                <a:pathLst>
                  <a:path w="46107" h="223673" extrusionOk="0">
                    <a:moveTo>
                      <a:pt x="0" y="0"/>
                    </a:moveTo>
                    <a:lnTo>
                      <a:pt x="46107" y="0"/>
                    </a:lnTo>
                    <a:lnTo>
                      <a:pt x="46107" y="223673"/>
                    </a:lnTo>
                    <a:lnTo>
                      <a:pt x="0" y="2236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31"/>
              <p:cNvSpPr/>
              <p:nvPr/>
            </p:nvSpPr>
            <p:spPr>
              <a:xfrm>
                <a:off x="5533641" y="2578217"/>
                <a:ext cx="56942" cy="276236"/>
              </a:xfrm>
              <a:custGeom>
                <a:avLst/>
                <a:gdLst/>
                <a:ahLst/>
                <a:cxnLst/>
                <a:rect l="l" t="t" r="r" b="b"/>
                <a:pathLst>
                  <a:path w="46107" h="223673" extrusionOk="0">
                    <a:moveTo>
                      <a:pt x="0" y="0"/>
                    </a:moveTo>
                    <a:lnTo>
                      <a:pt x="46107" y="0"/>
                    </a:lnTo>
                    <a:lnTo>
                      <a:pt x="46107" y="223673"/>
                    </a:lnTo>
                    <a:lnTo>
                      <a:pt x="0" y="223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31"/>
              <p:cNvSpPr/>
              <p:nvPr/>
            </p:nvSpPr>
            <p:spPr>
              <a:xfrm rot="10800000">
                <a:off x="5590424" y="2577970"/>
                <a:ext cx="39453" cy="276236"/>
              </a:xfrm>
              <a:custGeom>
                <a:avLst/>
                <a:gdLst/>
                <a:ahLst/>
                <a:cxnLst/>
                <a:rect l="l" t="t" r="r" b="b"/>
                <a:pathLst>
                  <a:path w="31946" h="223673" extrusionOk="0">
                    <a:moveTo>
                      <a:pt x="0" y="0"/>
                    </a:moveTo>
                    <a:lnTo>
                      <a:pt x="31946" y="0"/>
                    </a:lnTo>
                    <a:lnTo>
                      <a:pt x="31946" y="223673"/>
                    </a:lnTo>
                    <a:lnTo>
                      <a:pt x="0" y="22367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31"/>
              <p:cNvSpPr/>
              <p:nvPr/>
            </p:nvSpPr>
            <p:spPr>
              <a:xfrm rot="744173">
                <a:off x="5295564" y="2574507"/>
                <a:ext cx="56887" cy="275967"/>
              </a:xfrm>
              <a:custGeom>
                <a:avLst/>
                <a:gdLst/>
                <a:ahLst/>
                <a:cxnLst/>
                <a:rect l="l" t="t" r="r" b="b"/>
                <a:pathLst>
                  <a:path w="46107" h="223673" extrusionOk="0">
                    <a:moveTo>
                      <a:pt x="0" y="-1"/>
                    </a:moveTo>
                    <a:lnTo>
                      <a:pt x="46108" y="-1"/>
                    </a:lnTo>
                    <a:lnTo>
                      <a:pt x="46108" y="223673"/>
                    </a:lnTo>
                    <a:lnTo>
                      <a:pt x="0" y="22367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31"/>
              <p:cNvSpPr/>
              <p:nvPr/>
            </p:nvSpPr>
            <p:spPr>
              <a:xfrm rot="10055827">
                <a:off x="5658862" y="2574479"/>
                <a:ext cx="56887" cy="275967"/>
              </a:xfrm>
              <a:custGeom>
                <a:avLst/>
                <a:gdLst/>
                <a:ahLst/>
                <a:cxnLst/>
                <a:rect l="l" t="t" r="r" b="b"/>
                <a:pathLst>
                  <a:path w="46107" h="223673" extrusionOk="0">
                    <a:moveTo>
                      <a:pt x="0" y="-1"/>
                    </a:moveTo>
                    <a:lnTo>
                      <a:pt x="46107" y="-1"/>
                    </a:lnTo>
                    <a:lnTo>
                      <a:pt x="46107" y="223673"/>
                    </a:lnTo>
                    <a:lnTo>
                      <a:pt x="0" y="2236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31"/>
              <p:cNvSpPr/>
              <p:nvPr/>
            </p:nvSpPr>
            <p:spPr>
              <a:xfrm>
                <a:off x="5094386" y="3337195"/>
                <a:ext cx="772769" cy="53322"/>
              </a:xfrm>
              <a:custGeom>
                <a:avLst/>
                <a:gdLst/>
                <a:ahLst/>
                <a:cxnLst/>
                <a:rect l="l" t="t" r="r" b="b"/>
                <a:pathLst>
                  <a:path w="625724" h="43176" extrusionOk="0">
                    <a:moveTo>
                      <a:pt x="0" y="0"/>
                    </a:moveTo>
                    <a:lnTo>
                      <a:pt x="625725" y="0"/>
                    </a:lnTo>
                    <a:lnTo>
                      <a:pt x="625725" y="43176"/>
                    </a:lnTo>
                    <a:lnTo>
                      <a:pt x="0" y="431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31"/>
              <p:cNvSpPr/>
              <p:nvPr/>
            </p:nvSpPr>
            <p:spPr>
              <a:xfrm>
                <a:off x="5094386" y="3337195"/>
                <a:ext cx="772769" cy="19377"/>
              </a:xfrm>
              <a:custGeom>
                <a:avLst/>
                <a:gdLst/>
                <a:ahLst/>
                <a:cxnLst/>
                <a:rect l="l" t="t" r="r" b="b"/>
                <a:pathLst>
                  <a:path w="625724" h="15690" extrusionOk="0">
                    <a:moveTo>
                      <a:pt x="0" y="0"/>
                    </a:moveTo>
                    <a:lnTo>
                      <a:pt x="625725" y="0"/>
                    </a:lnTo>
                    <a:lnTo>
                      <a:pt x="625725" y="15691"/>
                    </a:lnTo>
                    <a:lnTo>
                      <a:pt x="0" y="156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31"/>
              <p:cNvSpPr/>
              <p:nvPr/>
            </p:nvSpPr>
            <p:spPr>
              <a:xfrm>
                <a:off x="5185090" y="3061205"/>
                <a:ext cx="56942" cy="276236"/>
              </a:xfrm>
              <a:custGeom>
                <a:avLst/>
                <a:gdLst/>
                <a:ahLst/>
                <a:cxnLst/>
                <a:rect l="l" t="t" r="r" b="b"/>
                <a:pathLst>
                  <a:path w="46107" h="223673" extrusionOk="0">
                    <a:moveTo>
                      <a:pt x="0" y="0"/>
                    </a:moveTo>
                    <a:lnTo>
                      <a:pt x="46107" y="0"/>
                    </a:lnTo>
                    <a:lnTo>
                      <a:pt x="46107" y="223673"/>
                    </a:lnTo>
                    <a:lnTo>
                      <a:pt x="0" y="2236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31"/>
              <p:cNvSpPr/>
              <p:nvPr/>
            </p:nvSpPr>
            <p:spPr>
              <a:xfrm>
                <a:off x="5500875" y="3544195"/>
                <a:ext cx="56942" cy="276236"/>
              </a:xfrm>
              <a:custGeom>
                <a:avLst/>
                <a:gdLst/>
                <a:ahLst/>
                <a:cxnLst/>
                <a:rect l="l" t="t" r="r" b="b"/>
                <a:pathLst>
                  <a:path w="46107" h="223673" extrusionOk="0">
                    <a:moveTo>
                      <a:pt x="0" y="0"/>
                    </a:moveTo>
                    <a:lnTo>
                      <a:pt x="46107" y="0"/>
                    </a:lnTo>
                    <a:lnTo>
                      <a:pt x="46107" y="223673"/>
                    </a:lnTo>
                    <a:lnTo>
                      <a:pt x="0" y="223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31"/>
              <p:cNvSpPr/>
              <p:nvPr/>
            </p:nvSpPr>
            <p:spPr>
              <a:xfrm>
                <a:off x="5700684" y="3544195"/>
                <a:ext cx="56942" cy="276236"/>
              </a:xfrm>
              <a:custGeom>
                <a:avLst/>
                <a:gdLst/>
                <a:ahLst/>
                <a:cxnLst/>
                <a:rect l="l" t="t" r="r" b="b"/>
                <a:pathLst>
                  <a:path w="46107" h="223673" extrusionOk="0">
                    <a:moveTo>
                      <a:pt x="0" y="0"/>
                    </a:moveTo>
                    <a:lnTo>
                      <a:pt x="46107" y="0"/>
                    </a:lnTo>
                    <a:lnTo>
                      <a:pt x="46107" y="223673"/>
                    </a:lnTo>
                    <a:lnTo>
                      <a:pt x="0" y="22367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31"/>
              <p:cNvSpPr/>
              <p:nvPr/>
            </p:nvSpPr>
            <p:spPr>
              <a:xfrm>
                <a:off x="5781323" y="3544195"/>
                <a:ext cx="56942" cy="276236"/>
              </a:xfrm>
              <a:custGeom>
                <a:avLst/>
                <a:gdLst/>
                <a:ahLst/>
                <a:cxnLst/>
                <a:rect l="l" t="t" r="r" b="b"/>
                <a:pathLst>
                  <a:path w="46107" h="223673" extrusionOk="0">
                    <a:moveTo>
                      <a:pt x="0" y="0"/>
                    </a:moveTo>
                    <a:lnTo>
                      <a:pt x="46107" y="0"/>
                    </a:lnTo>
                    <a:lnTo>
                      <a:pt x="46107" y="223673"/>
                    </a:lnTo>
                    <a:lnTo>
                      <a:pt x="0" y="22367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31"/>
              <p:cNvSpPr/>
              <p:nvPr/>
            </p:nvSpPr>
            <p:spPr>
              <a:xfrm>
                <a:off x="5383475" y="3061205"/>
                <a:ext cx="226970" cy="276236"/>
              </a:xfrm>
              <a:custGeom>
                <a:avLst/>
                <a:gdLst/>
                <a:ahLst/>
                <a:cxnLst/>
                <a:rect l="l" t="t" r="r" b="b"/>
                <a:pathLst>
                  <a:path w="183781" h="223673" extrusionOk="0">
                    <a:moveTo>
                      <a:pt x="0" y="0"/>
                    </a:moveTo>
                    <a:lnTo>
                      <a:pt x="183781" y="0"/>
                    </a:lnTo>
                    <a:lnTo>
                      <a:pt x="183781" y="223673"/>
                    </a:lnTo>
                    <a:lnTo>
                      <a:pt x="0" y="22367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31"/>
              <p:cNvSpPr/>
              <p:nvPr/>
            </p:nvSpPr>
            <p:spPr>
              <a:xfrm rot="744173">
                <a:off x="5295594" y="3057510"/>
                <a:ext cx="56887" cy="275967"/>
              </a:xfrm>
              <a:custGeom>
                <a:avLst/>
                <a:gdLst/>
                <a:ahLst/>
                <a:cxnLst/>
                <a:rect l="l" t="t" r="r" b="b"/>
                <a:pathLst>
                  <a:path w="46107" h="223673" extrusionOk="0">
                    <a:moveTo>
                      <a:pt x="1" y="-1"/>
                    </a:moveTo>
                    <a:lnTo>
                      <a:pt x="46108" y="-1"/>
                    </a:lnTo>
                    <a:lnTo>
                      <a:pt x="46108" y="223673"/>
                    </a:lnTo>
                    <a:lnTo>
                      <a:pt x="1" y="223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31"/>
              <p:cNvSpPr/>
              <p:nvPr/>
            </p:nvSpPr>
            <p:spPr>
              <a:xfrm rot="10055827">
                <a:off x="5391990" y="3540523"/>
                <a:ext cx="56887" cy="275967"/>
              </a:xfrm>
              <a:custGeom>
                <a:avLst/>
                <a:gdLst/>
                <a:ahLst/>
                <a:cxnLst/>
                <a:rect l="l" t="t" r="r" b="b"/>
                <a:pathLst>
                  <a:path w="46107" h="223673" extrusionOk="0">
                    <a:moveTo>
                      <a:pt x="0" y="0"/>
                    </a:moveTo>
                    <a:lnTo>
                      <a:pt x="46107" y="0"/>
                    </a:lnTo>
                    <a:lnTo>
                      <a:pt x="46107" y="223673"/>
                    </a:lnTo>
                    <a:lnTo>
                      <a:pt x="0" y="22367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31"/>
              <p:cNvSpPr/>
              <p:nvPr/>
            </p:nvSpPr>
            <p:spPr>
              <a:xfrm rot="744173">
                <a:off x="5614548" y="3540618"/>
                <a:ext cx="56887" cy="275967"/>
              </a:xfrm>
              <a:custGeom>
                <a:avLst/>
                <a:gdLst/>
                <a:ahLst/>
                <a:cxnLst/>
                <a:rect l="l" t="t" r="r" b="b"/>
                <a:pathLst>
                  <a:path w="46107" h="223673" extrusionOk="0">
                    <a:moveTo>
                      <a:pt x="0" y="0"/>
                    </a:moveTo>
                    <a:lnTo>
                      <a:pt x="46107" y="0"/>
                    </a:lnTo>
                    <a:lnTo>
                      <a:pt x="46107" y="223673"/>
                    </a:lnTo>
                    <a:lnTo>
                      <a:pt x="0" y="223673"/>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31"/>
              <p:cNvSpPr/>
              <p:nvPr/>
            </p:nvSpPr>
            <p:spPr>
              <a:xfrm>
                <a:off x="5094386" y="3820184"/>
                <a:ext cx="772769" cy="53322"/>
              </a:xfrm>
              <a:custGeom>
                <a:avLst/>
                <a:gdLst/>
                <a:ahLst/>
                <a:cxnLst/>
                <a:rect l="l" t="t" r="r" b="b"/>
                <a:pathLst>
                  <a:path w="625724" h="43176" extrusionOk="0">
                    <a:moveTo>
                      <a:pt x="0" y="0"/>
                    </a:moveTo>
                    <a:lnTo>
                      <a:pt x="625725" y="0"/>
                    </a:lnTo>
                    <a:lnTo>
                      <a:pt x="625725" y="43176"/>
                    </a:lnTo>
                    <a:lnTo>
                      <a:pt x="0" y="431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31"/>
              <p:cNvSpPr/>
              <p:nvPr/>
            </p:nvSpPr>
            <p:spPr>
              <a:xfrm>
                <a:off x="5417738" y="3061205"/>
                <a:ext cx="1454" cy="276236"/>
              </a:xfrm>
              <a:custGeom>
                <a:avLst/>
                <a:gdLst/>
                <a:ahLst/>
                <a:cxnLst/>
                <a:rect l="l" t="t" r="r" b="b"/>
                <a:pathLst>
                  <a:path w="1177" h="223673" extrusionOk="0">
                    <a:moveTo>
                      <a:pt x="0" y="0"/>
                    </a:moveTo>
                    <a:lnTo>
                      <a:pt x="0" y="223673"/>
                    </a:lnTo>
                  </a:path>
                </a:pathLst>
              </a:custGeom>
              <a:noFill/>
              <a:ln w="9525" cap="rnd"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31"/>
              <p:cNvSpPr/>
              <p:nvPr/>
            </p:nvSpPr>
            <p:spPr>
              <a:xfrm>
                <a:off x="5465929" y="3116863"/>
                <a:ext cx="95015" cy="129235"/>
              </a:xfrm>
              <a:custGeom>
                <a:avLst/>
                <a:gdLst/>
                <a:ahLst/>
                <a:cxnLst/>
                <a:rect l="l" t="t" r="r" b="b"/>
                <a:pathLst>
                  <a:path w="76935" h="104644" extrusionOk="0">
                    <a:moveTo>
                      <a:pt x="0" y="0"/>
                    </a:moveTo>
                    <a:lnTo>
                      <a:pt x="76935" y="0"/>
                    </a:lnTo>
                    <a:lnTo>
                      <a:pt x="76935" y="104645"/>
                    </a:lnTo>
                    <a:lnTo>
                      <a:pt x="0" y="10464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31"/>
              <p:cNvSpPr/>
              <p:nvPr/>
            </p:nvSpPr>
            <p:spPr>
              <a:xfrm>
                <a:off x="5623619" y="3061205"/>
                <a:ext cx="226970" cy="276236"/>
              </a:xfrm>
              <a:custGeom>
                <a:avLst/>
                <a:gdLst/>
                <a:ahLst/>
                <a:cxnLst/>
                <a:rect l="l" t="t" r="r" b="b"/>
                <a:pathLst>
                  <a:path w="183781" h="223673" extrusionOk="0">
                    <a:moveTo>
                      <a:pt x="0" y="0"/>
                    </a:moveTo>
                    <a:lnTo>
                      <a:pt x="183781" y="0"/>
                    </a:lnTo>
                    <a:lnTo>
                      <a:pt x="183781" y="223673"/>
                    </a:lnTo>
                    <a:lnTo>
                      <a:pt x="0" y="22367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31"/>
              <p:cNvSpPr/>
              <p:nvPr/>
            </p:nvSpPr>
            <p:spPr>
              <a:xfrm>
                <a:off x="5657881" y="3070937"/>
                <a:ext cx="1454" cy="256756"/>
              </a:xfrm>
              <a:custGeom>
                <a:avLst/>
                <a:gdLst/>
                <a:ahLst/>
                <a:cxnLst/>
                <a:rect l="l" t="t" r="r" b="b"/>
                <a:pathLst>
                  <a:path w="1177" h="207900" extrusionOk="0">
                    <a:moveTo>
                      <a:pt x="0" y="0"/>
                    </a:moveTo>
                    <a:lnTo>
                      <a:pt x="0" y="207900"/>
                    </a:lnTo>
                  </a:path>
                </a:pathLst>
              </a:custGeom>
              <a:noFill/>
              <a:ln w="9525" cap="rnd"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31"/>
              <p:cNvSpPr/>
              <p:nvPr/>
            </p:nvSpPr>
            <p:spPr>
              <a:xfrm>
                <a:off x="5706058" y="3116863"/>
                <a:ext cx="95015" cy="129235"/>
              </a:xfrm>
              <a:custGeom>
                <a:avLst/>
                <a:gdLst/>
                <a:ahLst/>
                <a:cxnLst/>
                <a:rect l="l" t="t" r="r" b="b"/>
                <a:pathLst>
                  <a:path w="76935" h="104644" extrusionOk="0">
                    <a:moveTo>
                      <a:pt x="0" y="0"/>
                    </a:moveTo>
                    <a:lnTo>
                      <a:pt x="76935" y="0"/>
                    </a:lnTo>
                    <a:lnTo>
                      <a:pt x="76935" y="104645"/>
                    </a:lnTo>
                    <a:lnTo>
                      <a:pt x="0" y="10464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31"/>
              <p:cNvSpPr/>
              <p:nvPr/>
            </p:nvSpPr>
            <p:spPr>
              <a:xfrm>
                <a:off x="5136361" y="3544195"/>
                <a:ext cx="226970" cy="276236"/>
              </a:xfrm>
              <a:custGeom>
                <a:avLst/>
                <a:gdLst/>
                <a:ahLst/>
                <a:cxnLst/>
                <a:rect l="l" t="t" r="r" b="b"/>
                <a:pathLst>
                  <a:path w="183781" h="223673" extrusionOk="0">
                    <a:moveTo>
                      <a:pt x="0" y="0"/>
                    </a:moveTo>
                    <a:lnTo>
                      <a:pt x="183781" y="0"/>
                    </a:lnTo>
                    <a:lnTo>
                      <a:pt x="183781" y="223673"/>
                    </a:lnTo>
                    <a:lnTo>
                      <a:pt x="0" y="2236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1"/>
              <p:cNvSpPr/>
              <p:nvPr/>
            </p:nvSpPr>
            <p:spPr>
              <a:xfrm>
                <a:off x="5170624" y="3544195"/>
                <a:ext cx="1454" cy="276236"/>
              </a:xfrm>
              <a:custGeom>
                <a:avLst/>
                <a:gdLst/>
                <a:ahLst/>
                <a:cxnLst/>
                <a:rect l="l" t="t" r="r" b="b"/>
                <a:pathLst>
                  <a:path w="1177" h="223673" extrusionOk="0">
                    <a:moveTo>
                      <a:pt x="0" y="0"/>
                    </a:moveTo>
                    <a:lnTo>
                      <a:pt x="0" y="223673"/>
                    </a:lnTo>
                  </a:path>
                </a:pathLst>
              </a:custGeom>
              <a:noFill/>
              <a:ln w="9525"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1"/>
              <p:cNvSpPr/>
              <p:nvPr/>
            </p:nvSpPr>
            <p:spPr>
              <a:xfrm>
                <a:off x="5218800" y="3599851"/>
                <a:ext cx="95015" cy="129235"/>
              </a:xfrm>
              <a:custGeom>
                <a:avLst/>
                <a:gdLst/>
                <a:ahLst/>
                <a:cxnLst/>
                <a:rect l="l" t="t" r="r" b="b"/>
                <a:pathLst>
                  <a:path w="76935" h="104644" extrusionOk="0">
                    <a:moveTo>
                      <a:pt x="0" y="0"/>
                    </a:moveTo>
                    <a:lnTo>
                      <a:pt x="76935" y="0"/>
                    </a:lnTo>
                    <a:lnTo>
                      <a:pt x="76935" y="104644"/>
                    </a:lnTo>
                    <a:lnTo>
                      <a:pt x="0" y="104644"/>
                    </a:lnTo>
                    <a:close/>
                  </a:path>
                </a:pathLst>
              </a:custGeom>
              <a:noFill/>
              <a:ln w="9525"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1"/>
              <p:cNvSpPr/>
              <p:nvPr/>
            </p:nvSpPr>
            <p:spPr>
              <a:xfrm>
                <a:off x="5122157" y="4048417"/>
                <a:ext cx="37564" cy="37564"/>
              </a:xfrm>
              <a:custGeom>
                <a:avLst/>
                <a:gdLst/>
                <a:ahLst/>
                <a:cxnLst/>
                <a:rect l="l" t="t" r="r" b="b"/>
                <a:pathLst>
                  <a:path w="30416" h="30416" extrusionOk="0">
                    <a:moveTo>
                      <a:pt x="30416" y="15208"/>
                    </a:moveTo>
                    <a:cubicBezTo>
                      <a:pt x="30416" y="23613"/>
                      <a:pt x="23613" y="30416"/>
                      <a:pt x="15208" y="30416"/>
                    </a:cubicBezTo>
                    <a:cubicBezTo>
                      <a:pt x="6803" y="30416"/>
                      <a:pt x="0" y="23613"/>
                      <a:pt x="0" y="15208"/>
                    </a:cubicBezTo>
                    <a:cubicBezTo>
                      <a:pt x="0" y="6804"/>
                      <a:pt x="6803" y="0"/>
                      <a:pt x="15208" y="0"/>
                    </a:cubicBezTo>
                    <a:cubicBezTo>
                      <a:pt x="23613" y="0"/>
                      <a:pt x="30416" y="6804"/>
                      <a:pt x="30416" y="152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31"/>
              <p:cNvSpPr/>
              <p:nvPr/>
            </p:nvSpPr>
            <p:spPr>
              <a:xfrm>
                <a:off x="5398988" y="4048417"/>
                <a:ext cx="37564" cy="37564"/>
              </a:xfrm>
              <a:custGeom>
                <a:avLst/>
                <a:gdLst/>
                <a:ahLst/>
                <a:cxnLst/>
                <a:rect l="l" t="t" r="r" b="b"/>
                <a:pathLst>
                  <a:path w="30416" h="30416" extrusionOk="0">
                    <a:moveTo>
                      <a:pt x="30416" y="15208"/>
                    </a:moveTo>
                    <a:cubicBezTo>
                      <a:pt x="30416" y="23613"/>
                      <a:pt x="23601" y="30416"/>
                      <a:pt x="15208" y="30416"/>
                    </a:cubicBezTo>
                    <a:cubicBezTo>
                      <a:pt x="6815" y="30416"/>
                      <a:pt x="0" y="23613"/>
                      <a:pt x="0" y="15208"/>
                    </a:cubicBezTo>
                    <a:cubicBezTo>
                      <a:pt x="0" y="6804"/>
                      <a:pt x="6815" y="0"/>
                      <a:pt x="15208" y="0"/>
                    </a:cubicBezTo>
                    <a:cubicBezTo>
                      <a:pt x="23601" y="0"/>
                      <a:pt x="30416" y="6804"/>
                      <a:pt x="30416" y="152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31"/>
              <p:cNvSpPr/>
              <p:nvPr/>
            </p:nvSpPr>
            <p:spPr>
              <a:xfrm>
                <a:off x="5675804" y="4048417"/>
                <a:ext cx="37564" cy="37564"/>
              </a:xfrm>
              <a:custGeom>
                <a:avLst/>
                <a:gdLst/>
                <a:ahLst/>
                <a:cxnLst/>
                <a:rect l="l" t="t" r="r" b="b"/>
                <a:pathLst>
                  <a:path w="30416" h="30416" extrusionOk="0">
                    <a:moveTo>
                      <a:pt x="30416" y="15208"/>
                    </a:moveTo>
                    <a:cubicBezTo>
                      <a:pt x="30416" y="23613"/>
                      <a:pt x="23601" y="30416"/>
                      <a:pt x="15208" y="30416"/>
                    </a:cubicBezTo>
                    <a:cubicBezTo>
                      <a:pt x="6815" y="30416"/>
                      <a:pt x="0" y="23613"/>
                      <a:pt x="0" y="15208"/>
                    </a:cubicBezTo>
                    <a:cubicBezTo>
                      <a:pt x="0" y="6804"/>
                      <a:pt x="6815" y="0"/>
                      <a:pt x="15208" y="0"/>
                    </a:cubicBezTo>
                    <a:cubicBezTo>
                      <a:pt x="23601" y="0"/>
                      <a:pt x="30416" y="6804"/>
                      <a:pt x="30416" y="152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31"/>
              <p:cNvSpPr/>
              <p:nvPr/>
            </p:nvSpPr>
            <p:spPr>
              <a:xfrm>
                <a:off x="5094386" y="3820184"/>
                <a:ext cx="772769" cy="19377"/>
              </a:xfrm>
              <a:custGeom>
                <a:avLst/>
                <a:gdLst/>
                <a:ahLst/>
                <a:cxnLst/>
                <a:rect l="l" t="t" r="r" b="b"/>
                <a:pathLst>
                  <a:path w="625724" h="15690" extrusionOk="0">
                    <a:moveTo>
                      <a:pt x="0" y="0"/>
                    </a:moveTo>
                    <a:lnTo>
                      <a:pt x="625725" y="0"/>
                    </a:lnTo>
                    <a:lnTo>
                      <a:pt x="625725" y="15691"/>
                    </a:lnTo>
                    <a:lnTo>
                      <a:pt x="0" y="156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31"/>
              <p:cNvSpPr/>
              <p:nvPr/>
            </p:nvSpPr>
            <p:spPr>
              <a:xfrm>
                <a:off x="5117174" y="2907482"/>
                <a:ext cx="105627" cy="99503"/>
              </a:xfrm>
              <a:custGeom>
                <a:avLst/>
                <a:gdLst/>
                <a:ahLst/>
                <a:cxnLst/>
                <a:rect l="l" t="t" r="r" b="b"/>
                <a:pathLst>
                  <a:path w="85528" h="80569" extrusionOk="0">
                    <a:moveTo>
                      <a:pt x="66518" y="76818"/>
                    </a:moveTo>
                    <a:lnTo>
                      <a:pt x="0" y="0"/>
                    </a:lnTo>
                    <a:lnTo>
                      <a:pt x="85529" y="0"/>
                    </a:lnTo>
                    <a:lnTo>
                      <a:pt x="85529" y="69720"/>
                    </a:lnTo>
                    <a:cubicBezTo>
                      <a:pt x="85529" y="79749"/>
                      <a:pt x="73075" y="84387"/>
                      <a:pt x="66518" y="768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31"/>
              <p:cNvSpPr/>
              <p:nvPr/>
            </p:nvSpPr>
            <p:spPr>
              <a:xfrm>
                <a:off x="5117174" y="3390470"/>
                <a:ext cx="105627" cy="99503"/>
              </a:xfrm>
              <a:custGeom>
                <a:avLst/>
                <a:gdLst/>
                <a:ahLst/>
                <a:cxnLst/>
                <a:rect l="l" t="t" r="r" b="b"/>
                <a:pathLst>
                  <a:path w="85528" h="80569" extrusionOk="0">
                    <a:moveTo>
                      <a:pt x="66518" y="76818"/>
                    </a:moveTo>
                    <a:lnTo>
                      <a:pt x="0" y="0"/>
                    </a:lnTo>
                    <a:lnTo>
                      <a:pt x="85529" y="0"/>
                    </a:lnTo>
                    <a:lnTo>
                      <a:pt x="85529" y="69720"/>
                    </a:lnTo>
                    <a:cubicBezTo>
                      <a:pt x="85529" y="79749"/>
                      <a:pt x="73075" y="84387"/>
                      <a:pt x="66518" y="768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31"/>
              <p:cNvSpPr/>
              <p:nvPr/>
            </p:nvSpPr>
            <p:spPr>
              <a:xfrm>
                <a:off x="5117174" y="3873458"/>
                <a:ext cx="105627" cy="99503"/>
              </a:xfrm>
              <a:custGeom>
                <a:avLst/>
                <a:gdLst/>
                <a:ahLst/>
                <a:cxnLst/>
                <a:rect l="l" t="t" r="r" b="b"/>
                <a:pathLst>
                  <a:path w="85528" h="80569" extrusionOk="0">
                    <a:moveTo>
                      <a:pt x="66518" y="76818"/>
                    </a:moveTo>
                    <a:lnTo>
                      <a:pt x="0" y="0"/>
                    </a:lnTo>
                    <a:lnTo>
                      <a:pt x="85529" y="0"/>
                    </a:lnTo>
                    <a:lnTo>
                      <a:pt x="85529" y="69720"/>
                    </a:lnTo>
                    <a:cubicBezTo>
                      <a:pt x="85529" y="79749"/>
                      <a:pt x="73075" y="84387"/>
                      <a:pt x="66518" y="768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31"/>
              <p:cNvSpPr/>
              <p:nvPr/>
            </p:nvSpPr>
            <p:spPr>
              <a:xfrm>
                <a:off x="5145047" y="3390470"/>
                <a:ext cx="121328" cy="1454"/>
              </a:xfrm>
              <a:custGeom>
                <a:avLst/>
                <a:gdLst/>
                <a:ahLst/>
                <a:cxnLst/>
                <a:rect l="l" t="t" r="r" b="b"/>
                <a:pathLst>
                  <a:path w="98241" h="1177" extrusionOk="0">
                    <a:moveTo>
                      <a:pt x="0" y="0"/>
                    </a:moveTo>
                    <a:lnTo>
                      <a:pt x="98241"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31"/>
              <p:cNvSpPr/>
              <p:nvPr/>
            </p:nvSpPr>
            <p:spPr>
              <a:xfrm>
                <a:off x="5145047" y="2908135"/>
                <a:ext cx="121328" cy="1454"/>
              </a:xfrm>
              <a:custGeom>
                <a:avLst/>
                <a:gdLst/>
                <a:ahLst/>
                <a:cxnLst/>
                <a:rect l="l" t="t" r="r" b="b"/>
                <a:pathLst>
                  <a:path w="98241" h="1177" extrusionOk="0">
                    <a:moveTo>
                      <a:pt x="0" y="0"/>
                    </a:moveTo>
                    <a:lnTo>
                      <a:pt x="98241"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31"/>
              <p:cNvSpPr/>
              <p:nvPr/>
            </p:nvSpPr>
            <p:spPr>
              <a:xfrm>
                <a:off x="5145047" y="3873458"/>
                <a:ext cx="121328" cy="1454"/>
              </a:xfrm>
              <a:custGeom>
                <a:avLst/>
                <a:gdLst/>
                <a:ahLst/>
                <a:cxnLst/>
                <a:rect l="l" t="t" r="r" b="b"/>
                <a:pathLst>
                  <a:path w="98241" h="1177" extrusionOk="0">
                    <a:moveTo>
                      <a:pt x="0" y="0"/>
                    </a:moveTo>
                    <a:lnTo>
                      <a:pt x="98241"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3" name="Google Shape;723;p31"/>
            <p:cNvGrpSpPr/>
            <p:nvPr/>
          </p:nvGrpSpPr>
          <p:grpSpPr>
            <a:xfrm>
              <a:off x="231186" y="2149530"/>
              <a:ext cx="875073" cy="1795993"/>
              <a:chOff x="8089230" y="2573628"/>
              <a:chExt cx="930929" cy="1910631"/>
            </a:xfrm>
          </p:grpSpPr>
          <p:sp>
            <p:nvSpPr>
              <p:cNvPr id="724" name="Google Shape;724;p31"/>
              <p:cNvSpPr/>
              <p:nvPr/>
            </p:nvSpPr>
            <p:spPr>
              <a:xfrm>
                <a:off x="8664548" y="2579103"/>
                <a:ext cx="120818" cy="81815"/>
              </a:xfrm>
              <a:custGeom>
                <a:avLst/>
                <a:gdLst/>
                <a:ahLst/>
                <a:cxnLst/>
                <a:rect l="l" t="t" r="r" b="b"/>
                <a:pathLst>
                  <a:path w="97828" h="66247" extrusionOk="0">
                    <a:moveTo>
                      <a:pt x="1506" y="0"/>
                    </a:moveTo>
                    <a:lnTo>
                      <a:pt x="96321" y="0"/>
                    </a:lnTo>
                    <a:cubicBezTo>
                      <a:pt x="97157" y="0"/>
                      <a:pt x="97828" y="671"/>
                      <a:pt x="97828" y="1507"/>
                    </a:cubicBezTo>
                    <a:lnTo>
                      <a:pt x="97828" y="66247"/>
                    </a:lnTo>
                    <a:lnTo>
                      <a:pt x="0" y="66247"/>
                    </a:lnTo>
                    <a:lnTo>
                      <a:pt x="0" y="1507"/>
                    </a:lnTo>
                    <a:cubicBezTo>
                      <a:pt x="0" y="671"/>
                      <a:pt x="670" y="0"/>
                      <a:pt x="15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31"/>
              <p:cNvSpPr/>
              <p:nvPr/>
            </p:nvSpPr>
            <p:spPr>
              <a:xfrm>
                <a:off x="8664547" y="2808557"/>
                <a:ext cx="120819" cy="871042"/>
              </a:xfrm>
              <a:custGeom>
                <a:avLst/>
                <a:gdLst/>
                <a:ahLst/>
                <a:cxnLst/>
                <a:rect l="l" t="t" r="r" b="b"/>
                <a:pathLst>
                  <a:path w="97829" h="705297" extrusionOk="0">
                    <a:moveTo>
                      <a:pt x="1" y="0"/>
                    </a:moveTo>
                    <a:lnTo>
                      <a:pt x="97830" y="0"/>
                    </a:lnTo>
                    <a:lnTo>
                      <a:pt x="97830" y="705297"/>
                    </a:lnTo>
                    <a:lnTo>
                      <a:pt x="1" y="7052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31"/>
              <p:cNvSpPr/>
              <p:nvPr/>
            </p:nvSpPr>
            <p:spPr>
              <a:xfrm>
                <a:off x="8702877" y="2808557"/>
                <a:ext cx="1454" cy="871042"/>
              </a:xfrm>
              <a:custGeom>
                <a:avLst/>
                <a:gdLst/>
                <a:ahLst/>
                <a:cxnLst/>
                <a:rect l="l" t="t" r="r" b="b"/>
                <a:pathLst>
                  <a:path w="1177" h="705297" extrusionOk="0">
                    <a:moveTo>
                      <a:pt x="0" y="0"/>
                    </a:moveTo>
                    <a:lnTo>
                      <a:pt x="0" y="705297"/>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31"/>
              <p:cNvSpPr/>
              <p:nvPr/>
            </p:nvSpPr>
            <p:spPr>
              <a:xfrm>
                <a:off x="8746929" y="2808557"/>
                <a:ext cx="1454" cy="871042"/>
              </a:xfrm>
              <a:custGeom>
                <a:avLst/>
                <a:gdLst/>
                <a:ahLst/>
                <a:cxnLst/>
                <a:rect l="l" t="t" r="r" b="b"/>
                <a:pathLst>
                  <a:path w="1177" h="705297" extrusionOk="0">
                    <a:moveTo>
                      <a:pt x="0" y="0"/>
                    </a:moveTo>
                    <a:lnTo>
                      <a:pt x="0" y="705297"/>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31"/>
              <p:cNvSpPr/>
              <p:nvPr/>
            </p:nvSpPr>
            <p:spPr>
              <a:xfrm>
                <a:off x="8661775" y="2677651"/>
                <a:ext cx="126385" cy="130369"/>
              </a:xfrm>
              <a:custGeom>
                <a:avLst/>
                <a:gdLst/>
                <a:ahLst/>
                <a:cxnLst/>
                <a:rect l="l" t="t" r="r" b="b"/>
                <a:pathLst>
                  <a:path w="102336" h="105562" extrusionOk="0">
                    <a:moveTo>
                      <a:pt x="400" y="0"/>
                    </a:moveTo>
                    <a:lnTo>
                      <a:pt x="101937" y="0"/>
                    </a:lnTo>
                    <a:cubicBezTo>
                      <a:pt x="102161" y="0"/>
                      <a:pt x="102337" y="177"/>
                      <a:pt x="102337" y="400"/>
                    </a:cubicBezTo>
                    <a:lnTo>
                      <a:pt x="102337" y="105563"/>
                    </a:lnTo>
                    <a:lnTo>
                      <a:pt x="0" y="105563"/>
                    </a:lnTo>
                    <a:lnTo>
                      <a:pt x="0" y="400"/>
                    </a:lnTo>
                    <a:cubicBezTo>
                      <a:pt x="0" y="177"/>
                      <a:pt x="176" y="0"/>
                      <a:pt x="40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31"/>
              <p:cNvSpPr/>
              <p:nvPr/>
            </p:nvSpPr>
            <p:spPr>
              <a:xfrm>
                <a:off x="8661759" y="2652872"/>
                <a:ext cx="126386" cy="24785"/>
              </a:xfrm>
              <a:custGeom>
                <a:avLst/>
                <a:gdLst/>
                <a:ahLst/>
                <a:cxnLst/>
                <a:rect l="l" t="t" r="r" b="b"/>
                <a:pathLst>
                  <a:path w="102337" h="20069" extrusionOk="0">
                    <a:moveTo>
                      <a:pt x="0" y="0"/>
                    </a:moveTo>
                    <a:lnTo>
                      <a:pt x="102338" y="0"/>
                    </a:lnTo>
                    <a:lnTo>
                      <a:pt x="102338" y="19669"/>
                    </a:lnTo>
                    <a:cubicBezTo>
                      <a:pt x="102338" y="19893"/>
                      <a:pt x="102161" y="20070"/>
                      <a:pt x="101938" y="20070"/>
                    </a:cubicBezTo>
                    <a:lnTo>
                      <a:pt x="401" y="20070"/>
                    </a:lnTo>
                    <a:cubicBezTo>
                      <a:pt x="177" y="20070"/>
                      <a:pt x="0" y="19893"/>
                      <a:pt x="0" y="19669"/>
                    </a:cubicBezTo>
                    <a:lnTo>
                      <a:pt x="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31"/>
              <p:cNvSpPr/>
              <p:nvPr/>
            </p:nvSpPr>
            <p:spPr>
              <a:xfrm>
                <a:off x="8677910" y="2660846"/>
                <a:ext cx="1454" cy="8838"/>
              </a:xfrm>
              <a:custGeom>
                <a:avLst/>
                <a:gdLst/>
                <a:ahLst/>
                <a:cxnLst/>
                <a:rect l="l" t="t" r="r" b="b"/>
                <a:pathLst>
                  <a:path w="1177" h="7156" extrusionOk="0">
                    <a:moveTo>
                      <a:pt x="0" y="0"/>
                    </a:moveTo>
                    <a:lnTo>
                      <a:pt x="0" y="7157"/>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31"/>
              <p:cNvSpPr/>
              <p:nvPr/>
            </p:nvSpPr>
            <p:spPr>
              <a:xfrm>
                <a:off x="8693582" y="2660846"/>
                <a:ext cx="1454" cy="8838"/>
              </a:xfrm>
              <a:custGeom>
                <a:avLst/>
                <a:gdLst/>
                <a:ahLst/>
                <a:cxnLst/>
                <a:rect l="l" t="t" r="r" b="b"/>
                <a:pathLst>
                  <a:path w="1177" h="7156" extrusionOk="0">
                    <a:moveTo>
                      <a:pt x="0" y="0"/>
                    </a:moveTo>
                    <a:lnTo>
                      <a:pt x="0" y="7157"/>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31"/>
              <p:cNvSpPr/>
              <p:nvPr/>
            </p:nvSpPr>
            <p:spPr>
              <a:xfrm>
                <a:off x="8709239" y="2660846"/>
                <a:ext cx="1454" cy="8838"/>
              </a:xfrm>
              <a:custGeom>
                <a:avLst/>
                <a:gdLst/>
                <a:ahLst/>
                <a:cxnLst/>
                <a:rect l="l" t="t" r="r" b="b"/>
                <a:pathLst>
                  <a:path w="1177" h="7156" extrusionOk="0">
                    <a:moveTo>
                      <a:pt x="0" y="0"/>
                    </a:moveTo>
                    <a:lnTo>
                      <a:pt x="0" y="7157"/>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31"/>
              <p:cNvSpPr/>
              <p:nvPr/>
            </p:nvSpPr>
            <p:spPr>
              <a:xfrm>
                <a:off x="8724896" y="2660846"/>
                <a:ext cx="1454" cy="8838"/>
              </a:xfrm>
              <a:custGeom>
                <a:avLst/>
                <a:gdLst/>
                <a:ahLst/>
                <a:cxnLst/>
                <a:rect l="l" t="t" r="r" b="b"/>
                <a:pathLst>
                  <a:path w="1177" h="7156" extrusionOk="0">
                    <a:moveTo>
                      <a:pt x="0" y="0"/>
                    </a:moveTo>
                    <a:lnTo>
                      <a:pt x="0" y="7157"/>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31"/>
              <p:cNvSpPr/>
              <p:nvPr/>
            </p:nvSpPr>
            <p:spPr>
              <a:xfrm>
                <a:off x="8740567" y="2660846"/>
                <a:ext cx="1454" cy="8838"/>
              </a:xfrm>
              <a:custGeom>
                <a:avLst/>
                <a:gdLst/>
                <a:ahLst/>
                <a:cxnLst/>
                <a:rect l="l" t="t" r="r" b="b"/>
                <a:pathLst>
                  <a:path w="1177" h="7156" extrusionOk="0">
                    <a:moveTo>
                      <a:pt x="0" y="0"/>
                    </a:moveTo>
                    <a:lnTo>
                      <a:pt x="0" y="7157"/>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31"/>
              <p:cNvSpPr/>
              <p:nvPr/>
            </p:nvSpPr>
            <p:spPr>
              <a:xfrm>
                <a:off x="8756224" y="2660846"/>
                <a:ext cx="1454" cy="8838"/>
              </a:xfrm>
              <a:custGeom>
                <a:avLst/>
                <a:gdLst/>
                <a:ahLst/>
                <a:cxnLst/>
                <a:rect l="l" t="t" r="r" b="b"/>
                <a:pathLst>
                  <a:path w="1177" h="7156" extrusionOk="0">
                    <a:moveTo>
                      <a:pt x="0" y="0"/>
                    </a:moveTo>
                    <a:lnTo>
                      <a:pt x="0" y="7157"/>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31"/>
              <p:cNvSpPr/>
              <p:nvPr/>
            </p:nvSpPr>
            <p:spPr>
              <a:xfrm>
                <a:off x="8771881" y="2660846"/>
                <a:ext cx="1454" cy="8838"/>
              </a:xfrm>
              <a:custGeom>
                <a:avLst/>
                <a:gdLst/>
                <a:ahLst/>
                <a:cxnLst/>
                <a:rect l="l" t="t" r="r" b="b"/>
                <a:pathLst>
                  <a:path w="1177" h="7156" extrusionOk="0">
                    <a:moveTo>
                      <a:pt x="0" y="0"/>
                    </a:moveTo>
                    <a:lnTo>
                      <a:pt x="0" y="7157"/>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31"/>
              <p:cNvSpPr/>
              <p:nvPr/>
            </p:nvSpPr>
            <p:spPr>
              <a:xfrm>
                <a:off x="8677910" y="2691564"/>
                <a:ext cx="1454" cy="98693"/>
              </a:xfrm>
              <a:custGeom>
                <a:avLst/>
                <a:gdLst/>
                <a:ahLst/>
                <a:cxnLst/>
                <a:rect l="l" t="t" r="r" b="b"/>
                <a:pathLst>
                  <a:path w="1177" h="79913" extrusionOk="0">
                    <a:moveTo>
                      <a:pt x="0" y="0"/>
                    </a:moveTo>
                    <a:lnTo>
                      <a:pt x="0" y="79914"/>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31"/>
              <p:cNvSpPr/>
              <p:nvPr/>
            </p:nvSpPr>
            <p:spPr>
              <a:xfrm>
                <a:off x="8693582" y="2691564"/>
                <a:ext cx="1454" cy="98693"/>
              </a:xfrm>
              <a:custGeom>
                <a:avLst/>
                <a:gdLst/>
                <a:ahLst/>
                <a:cxnLst/>
                <a:rect l="l" t="t" r="r" b="b"/>
                <a:pathLst>
                  <a:path w="1177" h="79913" extrusionOk="0">
                    <a:moveTo>
                      <a:pt x="0" y="0"/>
                    </a:moveTo>
                    <a:lnTo>
                      <a:pt x="0" y="79914"/>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31"/>
              <p:cNvSpPr/>
              <p:nvPr/>
            </p:nvSpPr>
            <p:spPr>
              <a:xfrm>
                <a:off x="8709239" y="2691564"/>
                <a:ext cx="1454" cy="98693"/>
              </a:xfrm>
              <a:custGeom>
                <a:avLst/>
                <a:gdLst/>
                <a:ahLst/>
                <a:cxnLst/>
                <a:rect l="l" t="t" r="r" b="b"/>
                <a:pathLst>
                  <a:path w="1177" h="79913" extrusionOk="0">
                    <a:moveTo>
                      <a:pt x="0" y="0"/>
                    </a:moveTo>
                    <a:lnTo>
                      <a:pt x="0" y="79914"/>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31"/>
              <p:cNvSpPr/>
              <p:nvPr/>
            </p:nvSpPr>
            <p:spPr>
              <a:xfrm>
                <a:off x="8724896" y="2691564"/>
                <a:ext cx="1454" cy="98693"/>
              </a:xfrm>
              <a:custGeom>
                <a:avLst/>
                <a:gdLst/>
                <a:ahLst/>
                <a:cxnLst/>
                <a:rect l="l" t="t" r="r" b="b"/>
                <a:pathLst>
                  <a:path w="1177" h="79913" extrusionOk="0">
                    <a:moveTo>
                      <a:pt x="0" y="0"/>
                    </a:moveTo>
                    <a:lnTo>
                      <a:pt x="0" y="79914"/>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31"/>
              <p:cNvSpPr/>
              <p:nvPr/>
            </p:nvSpPr>
            <p:spPr>
              <a:xfrm>
                <a:off x="8740567" y="2691564"/>
                <a:ext cx="1454" cy="98693"/>
              </a:xfrm>
              <a:custGeom>
                <a:avLst/>
                <a:gdLst/>
                <a:ahLst/>
                <a:cxnLst/>
                <a:rect l="l" t="t" r="r" b="b"/>
                <a:pathLst>
                  <a:path w="1177" h="79913" extrusionOk="0">
                    <a:moveTo>
                      <a:pt x="0" y="0"/>
                    </a:moveTo>
                    <a:lnTo>
                      <a:pt x="0" y="79914"/>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31"/>
              <p:cNvSpPr/>
              <p:nvPr/>
            </p:nvSpPr>
            <p:spPr>
              <a:xfrm>
                <a:off x="8756224" y="2691564"/>
                <a:ext cx="1454" cy="98693"/>
              </a:xfrm>
              <a:custGeom>
                <a:avLst/>
                <a:gdLst/>
                <a:ahLst/>
                <a:cxnLst/>
                <a:rect l="l" t="t" r="r" b="b"/>
                <a:pathLst>
                  <a:path w="1177" h="79913" extrusionOk="0">
                    <a:moveTo>
                      <a:pt x="0" y="0"/>
                    </a:moveTo>
                    <a:lnTo>
                      <a:pt x="0" y="79914"/>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8771881" y="2691564"/>
                <a:ext cx="1454" cy="98693"/>
              </a:xfrm>
              <a:custGeom>
                <a:avLst/>
                <a:gdLst/>
                <a:ahLst/>
                <a:cxnLst/>
                <a:rect l="l" t="t" r="r" b="b"/>
                <a:pathLst>
                  <a:path w="1177" h="79913" extrusionOk="0">
                    <a:moveTo>
                      <a:pt x="0" y="0"/>
                    </a:moveTo>
                    <a:lnTo>
                      <a:pt x="0" y="79914"/>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1"/>
              <p:cNvSpPr/>
              <p:nvPr/>
            </p:nvSpPr>
            <p:spPr>
              <a:xfrm>
                <a:off x="8670416" y="2677651"/>
                <a:ext cx="82687" cy="1454"/>
              </a:xfrm>
              <a:custGeom>
                <a:avLst/>
                <a:gdLst/>
                <a:ahLst/>
                <a:cxnLst/>
                <a:rect l="l" t="t" r="r" b="b"/>
                <a:pathLst>
                  <a:path w="66953" h="1177" extrusionOk="0">
                    <a:moveTo>
                      <a:pt x="-1" y="0"/>
                    </a:moveTo>
                    <a:lnTo>
                      <a:pt x="66954"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1"/>
              <p:cNvSpPr/>
              <p:nvPr/>
            </p:nvSpPr>
            <p:spPr>
              <a:xfrm>
                <a:off x="8367964" y="2573642"/>
                <a:ext cx="125194" cy="187937"/>
              </a:xfrm>
              <a:custGeom>
                <a:avLst/>
                <a:gdLst/>
                <a:ahLst/>
                <a:cxnLst/>
                <a:rect l="l" t="t" r="r" b="b"/>
                <a:pathLst>
                  <a:path w="101372" h="152176" extrusionOk="0">
                    <a:moveTo>
                      <a:pt x="25991" y="0"/>
                    </a:moveTo>
                    <a:lnTo>
                      <a:pt x="0" y="124549"/>
                    </a:lnTo>
                    <a:lnTo>
                      <a:pt x="5284" y="152176"/>
                    </a:lnTo>
                    <a:lnTo>
                      <a:pt x="53334" y="142995"/>
                    </a:lnTo>
                    <a:lnTo>
                      <a:pt x="101372" y="133813"/>
                    </a:lnTo>
                    <a:lnTo>
                      <a:pt x="96087" y="106187"/>
                    </a:lnTo>
                    <a:lnTo>
                      <a:pt x="25991"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1"/>
              <p:cNvSpPr/>
              <p:nvPr/>
            </p:nvSpPr>
            <p:spPr>
              <a:xfrm>
                <a:off x="8388703" y="2573628"/>
                <a:ext cx="41941" cy="54418"/>
              </a:xfrm>
              <a:custGeom>
                <a:avLst/>
                <a:gdLst/>
                <a:ahLst/>
                <a:cxnLst/>
                <a:rect l="l" t="t" r="r" b="b"/>
                <a:pathLst>
                  <a:path w="33960" h="44063" extrusionOk="0">
                    <a:moveTo>
                      <a:pt x="0" y="44024"/>
                    </a:moveTo>
                    <a:cubicBezTo>
                      <a:pt x="5568" y="44200"/>
                      <a:pt x="11395" y="43800"/>
                      <a:pt x="17339" y="42658"/>
                    </a:cubicBezTo>
                    <a:cubicBezTo>
                      <a:pt x="23283" y="41516"/>
                      <a:pt x="28852" y="39751"/>
                      <a:pt x="33960" y="37526"/>
                    </a:cubicBezTo>
                    <a:lnTo>
                      <a:pt x="9182" y="0"/>
                    </a:lnTo>
                    <a:lnTo>
                      <a:pt x="0" y="440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31"/>
              <p:cNvSpPr/>
              <p:nvPr/>
            </p:nvSpPr>
            <p:spPr>
              <a:xfrm>
                <a:off x="8367979" y="2704666"/>
                <a:ext cx="286877" cy="902529"/>
              </a:xfrm>
              <a:custGeom>
                <a:avLst/>
                <a:gdLst/>
                <a:ahLst/>
                <a:cxnLst/>
                <a:rect l="l" t="t" r="r" b="b"/>
                <a:pathLst>
                  <a:path w="232289" h="730793" extrusionOk="0">
                    <a:moveTo>
                      <a:pt x="69308" y="25425"/>
                    </a:moveTo>
                    <a:cubicBezTo>
                      <a:pt x="67836" y="18057"/>
                      <a:pt x="57690" y="7345"/>
                      <a:pt x="48037" y="9181"/>
                    </a:cubicBezTo>
                    <a:cubicBezTo>
                      <a:pt x="38386" y="11029"/>
                      <a:pt x="32912" y="24731"/>
                      <a:pt x="34266" y="32123"/>
                    </a:cubicBezTo>
                    <a:cubicBezTo>
                      <a:pt x="32759" y="24766"/>
                      <a:pt x="16809" y="15161"/>
                      <a:pt x="0" y="18375"/>
                    </a:cubicBezTo>
                    <a:lnTo>
                      <a:pt x="136203" y="730793"/>
                    </a:lnTo>
                    <a:lnTo>
                      <a:pt x="232290" y="712419"/>
                    </a:lnTo>
                    <a:lnTo>
                      <a:pt x="96087" y="0"/>
                    </a:lnTo>
                    <a:cubicBezTo>
                      <a:pt x="79278" y="3213"/>
                      <a:pt x="68001" y="18033"/>
                      <a:pt x="69308" y="25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31"/>
              <p:cNvSpPr/>
              <p:nvPr/>
            </p:nvSpPr>
            <p:spPr>
              <a:xfrm>
                <a:off x="8453526" y="2736125"/>
                <a:ext cx="163572" cy="855545"/>
              </a:xfrm>
              <a:custGeom>
                <a:avLst/>
                <a:gdLst/>
                <a:ahLst/>
                <a:cxnLst/>
                <a:rect l="l" t="t" r="r" b="b"/>
                <a:pathLst>
                  <a:path w="132447" h="692749" extrusionOk="0">
                    <a:moveTo>
                      <a:pt x="132448" y="692749"/>
                    </a:moveTo>
                    <a:lnTo>
                      <a:pt x="1"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31"/>
              <p:cNvSpPr/>
              <p:nvPr/>
            </p:nvSpPr>
            <p:spPr>
              <a:xfrm>
                <a:off x="8410258" y="2744404"/>
                <a:ext cx="163572" cy="855530"/>
              </a:xfrm>
              <a:custGeom>
                <a:avLst/>
                <a:gdLst/>
                <a:ahLst/>
                <a:cxnLst/>
                <a:rect l="l" t="t" r="r" b="b"/>
                <a:pathLst>
                  <a:path w="132447" h="692737" extrusionOk="0">
                    <a:moveTo>
                      <a:pt x="132448" y="692737"/>
                    </a:moveTo>
                    <a:lnTo>
                      <a:pt x="0"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31"/>
              <p:cNvSpPr/>
              <p:nvPr/>
            </p:nvSpPr>
            <p:spPr>
              <a:xfrm>
                <a:off x="8367108" y="3525153"/>
                <a:ext cx="279823" cy="786129"/>
              </a:xfrm>
              <a:custGeom>
                <a:avLst/>
                <a:gdLst/>
                <a:ahLst/>
                <a:cxnLst/>
                <a:rect l="l" t="t" r="r" b="b"/>
                <a:pathLst>
                  <a:path w="226577" h="636542" extrusionOk="0">
                    <a:moveTo>
                      <a:pt x="42187" y="12"/>
                    </a:moveTo>
                    <a:lnTo>
                      <a:pt x="51627" y="46707"/>
                    </a:lnTo>
                    <a:cubicBezTo>
                      <a:pt x="52368" y="50357"/>
                      <a:pt x="54805" y="53429"/>
                      <a:pt x="58184" y="54971"/>
                    </a:cubicBezTo>
                    <a:lnTo>
                      <a:pt x="115698" y="81256"/>
                    </a:lnTo>
                    <a:cubicBezTo>
                      <a:pt x="129869" y="87730"/>
                      <a:pt x="140087" y="100607"/>
                      <a:pt x="143171" y="115886"/>
                    </a:cubicBezTo>
                    <a:lnTo>
                      <a:pt x="224756" y="519350"/>
                    </a:lnTo>
                    <a:cubicBezTo>
                      <a:pt x="236209" y="575969"/>
                      <a:pt x="189914" y="636543"/>
                      <a:pt x="189914" y="636543"/>
                    </a:cubicBezTo>
                    <a:lnTo>
                      <a:pt x="85152" y="118440"/>
                    </a:lnTo>
                    <a:cubicBezTo>
                      <a:pt x="84339" y="114438"/>
                      <a:pt x="81655" y="111072"/>
                      <a:pt x="77948" y="109388"/>
                    </a:cubicBezTo>
                    <a:lnTo>
                      <a:pt x="36230" y="90508"/>
                    </a:lnTo>
                    <a:cubicBezTo>
                      <a:pt x="22647" y="84351"/>
                      <a:pt x="12841" y="72050"/>
                      <a:pt x="9887" y="57431"/>
                    </a:cubicBezTo>
                    <a:lnTo>
                      <a:pt x="0" y="8534"/>
                    </a:lnTo>
                    <a:lnTo>
                      <a:pt x="42175" y="0"/>
                    </a:lnTo>
                    <a:close/>
                  </a:path>
                </a:pathLst>
              </a:custGeom>
              <a:solidFill>
                <a:srgbClr val="859C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31"/>
              <p:cNvSpPr/>
              <p:nvPr/>
            </p:nvSpPr>
            <p:spPr>
              <a:xfrm>
                <a:off x="8391654" y="3507956"/>
                <a:ext cx="197836" cy="805783"/>
              </a:xfrm>
              <a:custGeom>
                <a:avLst/>
                <a:gdLst/>
                <a:ahLst/>
                <a:cxnLst/>
                <a:rect l="l" t="t" r="r" b="b"/>
                <a:pathLst>
                  <a:path w="160191" h="652456" extrusionOk="0">
                    <a:moveTo>
                      <a:pt x="49002" y="8545"/>
                    </a:moveTo>
                    <a:lnTo>
                      <a:pt x="58443" y="55241"/>
                    </a:lnTo>
                    <a:cubicBezTo>
                      <a:pt x="59184" y="58890"/>
                      <a:pt x="58125" y="62669"/>
                      <a:pt x="55618" y="65400"/>
                    </a:cubicBezTo>
                    <a:lnTo>
                      <a:pt x="12830" y="111966"/>
                    </a:lnTo>
                    <a:cubicBezTo>
                      <a:pt x="2283" y="123443"/>
                      <a:pt x="-2119" y="139275"/>
                      <a:pt x="965" y="154542"/>
                    </a:cubicBezTo>
                    <a:lnTo>
                      <a:pt x="82550" y="558006"/>
                    </a:lnTo>
                    <a:cubicBezTo>
                      <a:pt x="94003" y="614625"/>
                      <a:pt x="160191" y="652457"/>
                      <a:pt x="160191" y="652457"/>
                    </a:cubicBezTo>
                    <a:lnTo>
                      <a:pt x="55429" y="134355"/>
                    </a:lnTo>
                    <a:cubicBezTo>
                      <a:pt x="54617" y="130352"/>
                      <a:pt x="55783" y="126209"/>
                      <a:pt x="58560" y="123219"/>
                    </a:cubicBezTo>
                    <a:lnTo>
                      <a:pt x="89659" y="89613"/>
                    </a:lnTo>
                    <a:cubicBezTo>
                      <a:pt x="99795" y="78666"/>
                      <a:pt x="104044" y="63516"/>
                      <a:pt x="101077" y="48897"/>
                    </a:cubicBezTo>
                    <a:lnTo>
                      <a:pt x="91189" y="0"/>
                    </a:lnTo>
                    <a:lnTo>
                      <a:pt x="49015" y="8522"/>
                    </a:lnTo>
                    <a:close/>
                  </a:path>
                </a:pathLst>
              </a:custGeom>
              <a:solidFill>
                <a:srgbClr val="859C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31"/>
              <p:cNvSpPr/>
              <p:nvPr/>
            </p:nvSpPr>
            <p:spPr>
              <a:xfrm>
                <a:off x="8410706" y="3584728"/>
                <a:ext cx="94468" cy="94468"/>
              </a:xfrm>
              <a:custGeom>
                <a:avLst/>
                <a:gdLst/>
                <a:ahLst/>
                <a:cxnLst/>
                <a:rect l="l" t="t" r="r" b="b"/>
                <a:pathLst>
                  <a:path w="76492" h="76492" extrusionOk="0">
                    <a:moveTo>
                      <a:pt x="75725" y="30666"/>
                    </a:moveTo>
                    <a:cubicBezTo>
                      <a:pt x="79915" y="51359"/>
                      <a:pt x="66520" y="71535"/>
                      <a:pt x="45826" y="75725"/>
                    </a:cubicBezTo>
                    <a:cubicBezTo>
                      <a:pt x="25133" y="79916"/>
                      <a:pt x="4957" y="66520"/>
                      <a:pt x="767" y="45827"/>
                    </a:cubicBezTo>
                    <a:cubicBezTo>
                      <a:pt x="-3424" y="25133"/>
                      <a:pt x="9972" y="4958"/>
                      <a:pt x="30665" y="767"/>
                    </a:cubicBezTo>
                    <a:cubicBezTo>
                      <a:pt x="51359" y="-3423"/>
                      <a:pt x="71535" y="9972"/>
                      <a:pt x="75714" y="30666"/>
                    </a:cubicBezTo>
                    <a:close/>
                  </a:path>
                </a:pathLst>
              </a:custGeom>
              <a:solidFill>
                <a:srgbClr val="2028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31"/>
              <p:cNvSpPr/>
              <p:nvPr/>
            </p:nvSpPr>
            <p:spPr>
              <a:xfrm>
                <a:off x="8089230" y="2948133"/>
                <a:ext cx="343455" cy="623228"/>
              </a:xfrm>
              <a:custGeom>
                <a:avLst/>
                <a:gdLst/>
                <a:ahLst/>
                <a:cxnLst/>
                <a:rect l="l" t="t" r="r" b="b"/>
                <a:pathLst>
                  <a:path w="278101" h="504638" extrusionOk="0">
                    <a:moveTo>
                      <a:pt x="273488" y="470055"/>
                    </a:moveTo>
                    <a:cubicBezTo>
                      <a:pt x="259739" y="402042"/>
                      <a:pt x="219105" y="201334"/>
                      <a:pt x="203814" y="125975"/>
                    </a:cubicBezTo>
                    <a:cubicBezTo>
                      <a:pt x="185452" y="34620"/>
                      <a:pt x="155589" y="-18926"/>
                      <a:pt x="72297" y="6193"/>
                    </a:cubicBezTo>
                    <a:cubicBezTo>
                      <a:pt x="-12419" y="31784"/>
                      <a:pt x="-17280" y="161289"/>
                      <a:pt x="29757" y="248959"/>
                    </a:cubicBezTo>
                    <a:cubicBezTo>
                      <a:pt x="82008" y="346471"/>
                      <a:pt x="171585" y="337937"/>
                      <a:pt x="211748" y="470043"/>
                    </a:cubicBezTo>
                    <a:cubicBezTo>
                      <a:pt x="214951" y="480590"/>
                      <a:pt x="217905" y="492078"/>
                      <a:pt x="220401" y="504638"/>
                    </a:cubicBezTo>
                    <a:lnTo>
                      <a:pt x="230594" y="502625"/>
                    </a:lnTo>
                    <a:lnTo>
                      <a:pt x="272769" y="493974"/>
                    </a:lnTo>
                    <a:lnTo>
                      <a:pt x="278102" y="492902"/>
                    </a:lnTo>
                    <a:cubicBezTo>
                      <a:pt x="278102" y="492902"/>
                      <a:pt x="276442" y="484486"/>
                      <a:pt x="273488" y="470031"/>
                    </a:cubicBezTo>
                    <a:close/>
                    <a:moveTo>
                      <a:pt x="186041" y="334146"/>
                    </a:moveTo>
                    <a:cubicBezTo>
                      <a:pt x="159733" y="339479"/>
                      <a:pt x="95756" y="285332"/>
                      <a:pt x="72414" y="216495"/>
                    </a:cubicBezTo>
                    <a:cubicBezTo>
                      <a:pt x="47414" y="142208"/>
                      <a:pt x="46342" y="59034"/>
                      <a:pt x="97888" y="48604"/>
                    </a:cubicBezTo>
                    <a:cubicBezTo>
                      <a:pt x="139121" y="40306"/>
                      <a:pt x="164358" y="115900"/>
                      <a:pt x="179284" y="189951"/>
                    </a:cubicBezTo>
                    <a:cubicBezTo>
                      <a:pt x="194327" y="264003"/>
                      <a:pt x="212220" y="328814"/>
                      <a:pt x="186041" y="3341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31"/>
              <p:cNvSpPr/>
              <p:nvPr/>
            </p:nvSpPr>
            <p:spPr>
              <a:xfrm>
                <a:off x="8350244" y="2899724"/>
                <a:ext cx="268705" cy="653246"/>
              </a:xfrm>
              <a:custGeom>
                <a:avLst/>
                <a:gdLst/>
                <a:ahLst/>
                <a:cxnLst/>
                <a:rect l="l" t="t" r="r" b="b"/>
                <a:pathLst>
                  <a:path w="217575" h="528944" extrusionOk="0">
                    <a:moveTo>
                      <a:pt x="143701" y="15916"/>
                    </a:moveTo>
                    <a:cubicBezTo>
                      <a:pt x="133154" y="8924"/>
                      <a:pt x="121666" y="3945"/>
                      <a:pt x="109341" y="1696"/>
                    </a:cubicBezTo>
                    <a:cubicBezTo>
                      <a:pt x="100925" y="-81"/>
                      <a:pt x="92156" y="-434"/>
                      <a:pt x="83033" y="508"/>
                    </a:cubicBezTo>
                    <a:cubicBezTo>
                      <a:pt x="79596" y="861"/>
                      <a:pt x="76276" y="1332"/>
                      <a:pt x="73086" y="1814"/>
                    </a:cubicBezTo>
                    <a:cubicBezTo>
                      <a:pt x="61480" y="3827"/>
                      <a:pt x="51640" y="6793"/>
                      <a:pt x="43106" y="10701"/>
                    </a:cubicBezTo>
                    <a:cubicBezTo>
                      <a:pt x="-5003" y="33090"/>
                      <a:pt x="-6663" y="87354"/>
                      <a:pt x="8393" y="162006"/>
                    </a:cubicBezTo>
                    <a:cubicBezTo>
                      <a:pt x="23919" y="238542"/>
                      <a:pt x="65506" y="444711"/>
                      <a:pt x="78654" y="509276"/>
                    </a:cubicBezTo>
                    <a:cubicBezTo>
                      <a:pt x="81137" y="521718"/>
                      <a:pt x="82562" y="528945"/>
                      <a:pt x="82562" y="528945"/>
                    </a:cubicBezTo>
                    <a:lnTo>
                      <a:pt x="87894" y="527874"/>
                    </a:lnTo>
                    <a:lnTo>
                      <a:pt x="130070" y="519222"/>
                    </a:lnTo>
                    <a:lnTo>
                      <a:pt x="140017" y="517209"/>
                    </a:lnTo>
                    <a:lnTo>
                      <a:pt x="140134" y="517209"/>
                    </a:lnTo>
                    <a:cubicBezTo>
                      <a:pt x="139545" y="514490"/>
                      <a:pt x="139063" y="511877"/>
                      <a:pt x="138593" y="509276"/>
                    </a:cubicBezTo>
                    <a:cubicBezTo>
                      <a:pt x="128163" y="452162"/>
                      <a:pt x="133496" y="412470"/>
                      <a:pt x="145231" y="379653"/>
                    </a:cubicBezTo>
                    <a:cubicBezTo>
                      <a:pt x="152224" y="359983"/>
                      <a:pt x="161699" y="342810"/>
                      <a:pt x="171304" y="325977"/>
                    </a:cubicBezTo>
                    <a:lnTo>
                      <a:pt x="171304" y="325859"/>
                    </a:lnTo>
                    <a:cubicBezTo>
                      <a:pt x="179356" y="311875"/>
                      <a:pt x="187537" y="298138"/>
                      <a:pt x="194764" y="283201"/>
                    </a:cubicBezTo>
                    <a:cubicBezTo>
                      <a:pt x="205310" y="261636"/>
                      <a:pt x="213833" y="237706"/>
                      <a:pt x="216563" y="207607"/>
                    </a:cubicBezTo>
                    <a:cubicBezTo>
                      <a:pt x="223438" y="134026"/>
                      <a:pt x="194881" y="50146"/>
                      <a:pt x="143701" y="15904"/>
                    </a:cubicBezTo>
                    <a:close/>
                    <a:moveTo>
                      <a:pt x="133978" y="320656"/>
                    </a:moveTo>
                    <a:cubicBezTo>
                      <a:pt x="125209" y="334523"/>
                      <a:pt x="115733" y="343881"/>
                      <a:pt x="107317" y="346482"/>
                    </a:cubicBezTo>
                    <a:cubicBezTo>
                      <a:pt x="106728" y="346600"/>
                      <a:pt x="106257" y="346717"/>
                      <a:pt x="105657" y="346835"/>
                    </a:cubicBezTo>
                    <a:cubicBezTo>
                      <a:pt x="79349" y="352167"/>
                      <a:pt x="70826" y="285461"/>
                      <a:pt x="55771" y="211409"/>
                    </a:cubicBezTo>
                    <a:cubicBezTo>
                      <a:pt x="44400" y="155250"/>
                      <a:pt x="38115" y="95888"/>
                      <a:pt x="53876" y="66861"/>
                    </a:cubicBezTo>
                    <a:cubicBezTo>
                      <a:pt x="58738" y="57621"/>
                      <a:pt x="65965" y="51453"/>
                      <a:pt x="75912" y="49440"/>
                    </a:cubicBezTo>
                    <a:cubicBezTo>
                      <a:pt x="77925" y="49087"/>
                      <a:pt x="79937" y="48734"/>
                      <a:pt x="81950" y="48616"/>
                    </a:cubicBezTo>
                    <a:cubicBezTo>
                      <a:pt x="97241" y="47545"/>
                      <a:pt x="110506" y="54184"/>
                      <a:pt x="121759" y="66272"/>
                    </a:cubicBezTo>
                    <a:cubicBezTo>
                      <a:pt x="146044" y="92216"/>
                      <a:pt x="160863" y="143055"/>
                      <a:pt x="164536" y="194235"/>
                    </a:cubicBezTo>
                    <a:cubicBezTo>
                      <a:pt x="166195" y="216624"/>
                      <a:pt x="163700" y="239260"/>
                      <a:pt x="158732" y="259871"/>
                    </a:cubicBezTo>
                    <a:cubicBezTo>
                      <a:pt x="152929" y="283684"/>
                      <a:pt x="143924" y="305013"/>
                      <a:pt x="133966" y="320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31"/>
              <p:cNvSpPr/>
              <p:nvPr/>
            </p:nvSpPr>
            <p:spPr>
              <a:xfrm>
                <a:off x="8241269" y="3528131"/>
                <a:ext cx="778890" cy="956128"/>
              </a:xfrm>
              <a:custGeom>
                <a:avLst/>
                <a:gdLst/>
                <a:ahLst/>
                <a:cxnLst/>
                <a:rect l="l" t="t" r="r" b="b"/>
                <a:pathLst>
                  <a:path w="630680" h="774193" extrusionOk="0">
                    <a:moveTo>
                      <a:pt x="566023" y="774193"/>
                    </a:moveTo>
                    <a:lnTo>
                      <a:pt x="64671" y="774193"/>
                    </a:lnTo>
                    <a:lnTo>
                      <a:pt x="0" y="0"/>
                    </a:lnTo>
                    <a:lnTo>
                      <a:pt x="630681" y="0"/>
                    </a:lnTo>
                    <a:lnTo>
                      <a:pt x="566023" y="77419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31"/>
              <p:cNvSpPr/>
              <p:nvPr/>
            </p:nvSpPr>
            <p:spPr>
              <a:xfrm>
                <a:off x="8248284" y="3612037"/>
                <a:ext cx="764861" cy="1454"/>
              </a:xfrm>
              <a:custGeom>
                <a:avLst/>
                <a:gdLst/>
                <a:ahLst/>
                <a:cxnLst/>
                <a:rect l="l" t="t" r="r" b="b"/>
                <a:pathLst>
                  <a:path w="619321" h="1177" extrusionOk="0">
                    <a:moveTo>
                      <a:pt x="0" y="0"/>
                    </a:moveTo>
                    <a:lnTo>
                      <a:pt x="61932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7" name="Google Shape;757;p31"/>
            <p:cNvGrpSpPr/>
            <p:nvPr/>
          </p:nvGrpSpPr>
          <p:grpSpPr>
            <a:xfrm>
              <a:off x="3329956" y="2985384"/>
              <a:ext cx="750160" cy="960150"/>
              <a:chOff x="6344953" y="235876"/>
              <a:chExt cx="798042" cy="1021436"/>
            </a:xfrm>
          </p:grpSpPr>
          <p:sp>
            <p:nvSpPr>
              <p:cNvPr id="758" name="Google Shape;758;p31"/>
              <p:cNvSpPr/>
              <p:nvPr/>
            </p:nvSpPr>
            <p:spPr>
              <a:xfrm>
                <a:off x="6344953" y="235876"/>
                <a:ext cx="798042" cy="1021436"/>
              </a:xfrm>
              <a:custGeom>
                <a:avLst/>
                <a:gdLst/>
                <a:ahLst/>
                <a:cxnLst/>
                <a:rect l="l" t="t" r="r" b="b"/>
                <a:pathLst>
                  <a:path w="646188" h="827074" extrusionOk="0">
                    <a:moveTo>
                      <a:pt x="394325" y="736"/>
                    </a:moveTo>
                    <a:cubicBezTo>
                      <a:pt x="478888" y="12354"/>
                      <a:pt x="410475" y="224056"/>
                      <a:pt x="452992" y="222608"/>
                    </a:cubicBezTo>
                    <a:cubicBezTo>
                      <a:pt x="495509" y="221160"/>
                      <a:pt x="560568" y="148415"/>
                      <a:pt x="591890" y="184788"/>
                    </a:cubicBezTo>
                    <a:cubicBezTo>
                      <a:pt x="623214" y="221160"/>
                      <a:pt x="456971" y="378986"/>
                      <a:pt x="493108" y="414523"/>
                    </a:cubicBezTo>
                    <a:cubicBezTo>
                      <a:pt x="529245" y="450048"/>
                      <a:pt x="628028" y="381223"/>
                      <a:pt x="644896" y="432509"/>
                    </a:cubicBezTo>
                    <a:cubicBezTo>
                      <a:pt x="661764" y="483784"/>
                      <a:pt x="507563" y="556070"/>
                      <a:pt x="531658" y="604261"/>
                    </a:cubicBezTo>
                    <a:cubicBezTo>
                      <a:pt x="555753" y="652451"/>
                      <a:pt x="647309" y="688471"/>
                      <a:pt x="435288" y="827075"/>
                    </a:cubicBezTo>
                    <a:lnTo>
                      <a:pt x="149170" y="827075"/>
                    </a:lnTo>
                    <a:cubicBezTo>
                      <a:pt x="149170" y="827075"/>
                      <a:pt x="-38190" y="721194"/>
                      <a:pt x="7047" y="626061"/>
                    </a:cubicBezTo>
                    <a:cubicBezTo>
                      <a:pt x="34273" y="568818"/>
                      <a:pt x="85159" y="593773"/>
                      <a:pt x="122862" y="549620"/>
                    </a:cubicBezTo>
                    <a:cubicBezTo>
                      <a:pt x="160552" y="505455"/>
                      <a:pt x="36827" y="406025"/>
                      <a:pt x="66608" y="369629"/>
                    </a:cubicBezTo>
                    <a:cubicBezTo>
                      <a:pt x="96389" y="333232"/>
                      <a:pt x="184071" y="391134"/>
                      <a:pt x="213852" y="361354"/>
                    </a:cubicBezTo>
                    <a:cubicBezTo>
                      <a:pt x="243633" y="331573"/>
                      <a:pt x="113351" y="212285"/>
                      <a:pt x="134857" y="159103"/>
                    </a:cubicBezTo>
                    <a:cubicBezTo>
                      <a:pt x="156362" y="105922"/>
                      <a:pt x="246940" y="185989"/>
                      <a:pt x="280029" y="167791"/>
                    </a:cubicBezTo>
                    <a:cubicBezTo>
                      <a:pt x="313117" y="149592"/>
                      <a:pt x="298521" y="-12401"/>
                      <a:pt x="394325" y="75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31"/>
              <p:cNvSpPr/>
              <p:nvPr/>
            </p:nvSpPr>
            <p:spPr>
              <a:xfrm>
                <a:off x="6676506" y="235911"/>
                <a:ext cx="145067" cy="1021371"/>
              </a:xfrm>
              <a:custGeom>
                <a:avLst/>
                <a:gdLst/>
                <a:ahLst/>
                <a:cxnLst/>
                <a:rect l="l" t="t" r="r" b="b"/>
                <a:pathLst>
                  <a:path w="117463" h="827021" extrusionOk="0">
                    <a:moveTo>
                      <a:pt x="117463" y="0"/>
                    </a:moveTo>
                    <a:cubicBezTo>
                      <a:pt x="117463" y="0"/>
                      <a:pt x="100089" y="436164"/>
                      <a:pt x="0" y="827022"/>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31"/>
              <p:cNvSpPr/>
              <p:nvPr/>
            </p:nvSpPr>
            <p:spPr>
              <a:xfrm>
                <a:off x="6571554" y="465206"/>
                <a:ext cx="210427" cy="216458"/>
              </a:xfrm>
              <a:custGeom>
                <a:avLst/>
                <a:gdLst/>
                <a:ahLst/>
                <a:cxnLst/>
                <a:rect l="l" t="t" r="r" b="b"/>
                <a:pathLst>
                  <a:path w="170386" h="175270" extrusionOk="0">
                    <a:moveTo>
                      <a:pt x="0" y="0"/>
                    </a:moveTo>
                    <a:cubicBezTo>
                      <a:pt x="0" y="0"/>
                      <a:pt x="62963" y="88907"/>
                      <a:pt x="170386" y="175271"/>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31"/>
              <p:cNvSpPr/>
              <p:nvPr/>
            </p:nvSpPr>
            <p:spPr>
              <a:xfrm>
                <a:off x="6773164" y="494225"/>
                <a:ext cx="262949" cy="253339"/>
              </a:xfrm>
              <a:custGeom>
                <a:avLst/>
                <a:gdLst/>
                <a:ahLst/>
                <a:cxnLst/>
                <a:rect l="l" t="t" r="r" b="b"/>
                <a:pathLst>
                  <a:path w="212914" h="205133" extrusionOk="0">
                    <a:moveTo>
                      <a:pt x="212914" y="0"/>
                    </a:moveTo>
                    <a:cubicBezTo>
                      <a:pt x="212914" y="0"/>
                      <a:pt x="119299" y="129517"/>
                      <a:pt x="0" y="205134"/>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31"/>
              <p:cNvSpPr/>
              <p:nvPr/>
            </p:nvSpPr>
            <p:spPr>
              <a:xfrm>
                <a:off x="6468171" y="717316"/>
                <a:ext cx="274085" cy="230865"/>
              </a:xfrm>
              <a:custGeom>
                <a:avLst/>
                <a:gdLst/>
                <a:ahLst/>
                <a:cxnLst/>
                <a:rect l="l" t="t" r="r" b="b"/>
                <a:pathLst>
                  <a:path w="221931" h="186935" extrusionOk="0">
                    <a:moveTo>
                      <a:pt x="0" y="0"/>
                    </a:moveTo>
                    <a:cubicBezTo>
                      <a:pt x="0" y="0"/>
                      <a:pt x="113132" y="118099"/>
                      <a:pt x="221931" y="186936"/>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31"/>
              <p:cNvSpPr/>
              <p:nvPr/>
            </p:nvSpPr>
            <p:spPr>
              <a:xfrm>
                <a:off x="6723884" y="774092"/>
                <a:ext cx="377619" cy="271744"/>
              </a:xfrm>
              <a:custGeom>
                <a:avLst/>
                <a:gdLst/>
                <a:ahLst/>
                <a:cxnLst/>
                <a:rect l="l" t="t" r="r" b="b"/>
                <a:pathLst>
                  <a:path w="305764" h="220036" extrusionOk="0">
                    <a:moveTo>
                      <a:pt x="305764" y="0"/>
                    </a:moveTo>
                    <a:cubicBezTo>
                      <a:pt x="305764" y="0"/>
                      <a:pt x="158732" y="155366"/>
                      <a:pt x="0" y="220036"/>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31"/>
              <p:cNvSpPr/>
              <p:nvPr/>
            </p:nvSpPr>
            <p:spPr>
              <a:xfrm>
                <a:off x="6413764" y="1012957"/>
                <a:ext cx="281003" cy="169809"/>
              </a:xfrm>
              <a:custGeom>
                <a:avLst/>
                <a:gdLst/>
                <a:ahLst/>
                <a:cxnLst/>
                <a:rect l="l" t="t" r="r" b="b"/>
                <a:pathLst>
                  <a:path w="227533" h="137497" extrusionOk="0">
                    <a:moveTo>
                      <a:pt x="0" y="0"/>
                    </a:moveTo>
                    <a:cubicBezTo>
                      <a:pt x="0" y="0"/>
                      <a:pt x="131695" y="89790"/>
                      <a:pt x="227534" y="137498"/>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31"/>
              <p:cNvSpPr/>
              <p:nvPr/>
            </p:nvSpPr>
            <p:spPr>
              <a:xfrm>
                <a:off x="6681807" y="1069181"/>
                <a:ext cx="336231" cy="166335"/>
              </a:xfrm>
              <a:custGeom>
                <a:avLst/>
                <a:gdLst/>
                <a:ahLst/>
                <a:cxnLst/>
                <a:rect l="l" t="t" r="r" b="b"/>
                <a:pathLst>
                  <a:path w="272252" h="134684" extrusionOk="0">
                    <a:moveTo>
                      <a:pt x="272252" y="0"/>
                    </a:moveTo>
                    <a:cubicBezTo>
                      <a:pt x="272252" y="0"/>
                      <a:pt x="94040" y="112260"/>
                      <a:pt x="0" y="134684"/>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6" name="Google Shape;766;p31"/>
            <p:cNvGrpSpPr/>
            <p:nvPr/>
          </p:nvGrpSpPr>
          <p:grpSpPr>
            <a:xfrm>
              <a:off x="2266425" y="1738292"/>
              <a:ext cx="867520" cy="623390"/>
              <a:chOff x="7513333" y="882937"/>
              <a:chExt cx="922894" cy="663181"/>
            </a:xfrm>
          </p:grpSpPr>
          <p:sp>
            <p:nvSpPr>
              <p:cNvPr id="767" name="Google Shape;767;p31"/>
              <p:cNvSpPr/>
              <p:nvPr/>
            </p:nvSpPr>
            <p:spPr>
              <a:xfrm>
                <a:off x="7690032" y="923420"/>
                <a:ext cx="746194" cy="622698"/>
              </a:xfrm>
              <a:custGeom>
                <a:avLst/>
                <a:gdLst/>
                <a:ahLst/>
                <a:cxnLst/>
                <a:rect l="l" t="t" r="r" b="b"/>
                <a:pathLst>
                  <a:path w="604206" h="504209" extrusionOk="0">
                    <a:moveTo>
                      <a:pt x="601030" y="504209"/>
                    </a:moveTo>
                    <a:cubicBezTo>
                      <a:pt x="637262" y="263538"/>
                      <a:pt x="352225" y="124558"/>
                      <a:pt x="319832" y="225612"/>
                    </a:cubicBezTo>
                    <a:cubicBezTo>
                      <a:pt x="290180" y="318109"/>
                      <a:pt x="547225" y="329868"/>
                      <a:pt x="575063" y="188015"/>
                    </a:cubicBezTo>
                    <a:cubicBezTo>
                      <a:pt x="596133" y="80699"/>
                      <a:pt x="496726" y="-37082"/>
                      <a:pt x="337923" y="11108"/>
                    </a:cubicBezTo>
                    <a:cubicBezTo>
                      <a:pt x="253090" y="36840"/>
                      <a:pt x="124491" y="66491"/>
                      <a:pt x="0" y="43432"/>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31"/>
              <p:cNvSpPr/>
              <p:nvPr/>
            </p:nvSpPr>
            <p:spPr>
              <a:xfrm>
                <a:off x="7513333" y="882937"/>
                <a:ext cx="197546" cy="93241"/>
              </a:xfrm>
              <a:custGeom>
                <a:avLst/>
                <a:gdLst/>
                <a:ahLst/>
                <a:cxnLst/>
                <a:rect l="l" t="t" r="r" b="b"/>
                <a:pathLst>
                  <a:path w="159956" h="75499" extrusionOk="0">
                    <a:moveTo>
                      <a:pt x="159956" y="0"/>
                    </a:moveTo>
                    <a:lnTo>
                      <a:pt x="124055" y="75499"/>
                    </a:lnTo>
                    <a:lnTo>
                      <a:pt x="0" y="68378"/>
                    </a:lnTo>
                    <a:lnTo>
                      <a:pt x="15995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31"/>
              <p:cNvSpPr/>
              <p:nvPr/>
            </p:nvSpPr>
            <p:spPr>
              <a:xfrm>
                <a:off x="7513333" y="967308"/>
                <a:ext cx="186584" cy="106499"/>
              </a:xfrm>
              <a:custGeom>
                <a:avLst/>
                <a:gdLst/>
                <a:ahLst/>
                <a:cxnLst/>
                <a:rect l="l" t="t" r="r" b="b"/>
                <a:pathLst>
                  <a:path w="151080" h="86234" extrusionOk="0">
                    <a:moveTo>
                      <a:pt x="151081" y="86235"/>
                    </a:moveTo>
                    <a:lnTo>
                      <a:pt x="124055" y="7122"/>
                    </a:lnTo>
                    <a:lnTo>
                      <a:pt x="0" y="0"/>
                    </a:lnTo>
                    <a:lnTo>
                      <a:pt x="151081" y="862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70" name="Google Shape;770;p31"/>
            <p:cNvSpPr/>
            <p:nvPr/>
          </p:nvSpPr>
          <p:spPr>
            <a:xfrm>
              <a:off x="432500" y="1292009"/>
              <a:ext cx="1096061" cy="416008"/>
            </a:xfrm>
            <a:custGeom>
              <a:avLst/>
              <a:gdLst/>
              <a:ahLst/>
              <a:cxnLst/>
              <a:rect l="l" t="t" r="r" b="b"/>
              <a:pathLst>
                <a:path w="944880" h="358628" extrusionOk="0">
                  <a:moveTo>
                    <a:pt x="54872" y="358616"/>
                  </a:moveTo>
                  <a:lnTo>
                    <a:pt x="797636" y="358616"/>
                  </a:lnTo>
                  <a:cubicBezTo>
                    <a:pt x="872888" y="358616"/>
                    <a:pt x="944880" y="351483"/>
                    <a:pt x="944880" y="289791"/>
                  </a:cubicBezTo>
                  <a:cubicBezTo>
                    <a:pt x="944880" y="228099"/>
                    <a:pt x="879433" y="231831"/>
                    <a:pt x="843449" y="164524"/>
                  </a:cubicBezTo>
                  <a:cubicBezTo>
                    <a:pt x="807453" y="97217"/>
                    <a:pt x="737110" y="0"/>
                    <a:pt x="653664" y="0"/>
                  </a:cubicBezTo>
                  <a:cubicBezTo>
                    <a:pt x="570220" y="0"/>
                    <a:pt x="508056" y="147703"/>
                    <a:pt x="440985" y="147703"/>
                  </a:cubicBezTo>
                  <a:cubicBezTo>
                    <a:pt x="373913" y="147703"/>
                    <a:pt x="258840" y="104703"/>
                    <a:pt x="193946" y="166395"/>
                  </a:cubicBezTo>
                  <a:cubicBezTo>
                    <a:pt x="134997" y="222437"/>
                    <a:pt x="144861" y="280445"/>
                    <a:pt x="82699" y="280445"/>
                  </a:cubicBezTo>
                  <a:cubicBezTo>
                    <a:pt x="-24736" y="280445"/>
                    <a:pt x="-20369" y="358628"/>
                    <a:pt x="54883" y="3586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31"/>
            <p:cNvSpPr/>
            <p:nvPr/>
          </p:nvSpPr>
          <p:spPr>
            <a:xfrm>
              <a:off x="3371987" y="1625750"/>
              <a:ext cx="675644" cy="237232"/>
            </a:xfrm>
            <a:custGeom>
              <a:avLst/>
              <a:gdLst/>
              <a:ahLst/>
              <a:cxnLst/>
              <a:rect l="l" t="t" r="r" b="b"/>
              <a:pathLst>
                <a:path w="582452" h="204510" extrusionOk="0">
                  <a:moveTo>
                    <a:pt x="548625" y="204510"/>
                  </a:moveTo>
                  <a:lnTo>
                    <a:pt x="90766" y="204510"/>
                  </a:lnTo>
                  <a:cubicBezTo>
                    <a:pt x="44377" y="204510"/>
                    <a:pt x="0" y="200437"/>
                    <a:pt x="0" y="165254"/>
                  </a:cubicBezTo>
                  <a:cubicBezTo>
                    <a:pt x="0" y="130070"/>
                    <a:pt x="40339" y="132200"/>
                    <a:pt x="62528" y="93827"/>
                  </a:cubicBezTo>
                  <a:cubicBezTo>
                    <a:pt x="84716" y="55442"/>
                    <a:pt x="128080" y="0"/>
                    <a:pt x="179508" y="0"/>
                  </a:cubicBezTo>
                  <a:cubicBezTo>
                    <a:pt x="230935" y="0"/>
                    <a:pt x="269263" y="84222"/>
                    <a:pt x="310614" y="84222"/>
                  </a:cubicBezTo>
                  <a:cubicBezTo>
                    <a:pt x="351966" y="84222"/>
                    <a:pt x="422898" y="59703"/>
                    <a:pt x="462896" y="94886"/>
                  </a:cubicBezTo>
                  <a:cubicBezTo>
                    <a:pt x="499234" y="126845"/>
                    <a:pt x="493148" y="159921"/>
                    <a:pt x="531474" y="159921"/>
                  </a:cubicBezTo>
                  <a:cubicBezTo>
                    <a:pt x="597698" y="159921"/>
                    <a:pt x="595013" y="204498"/>
                    <a:pt x="548612" y="2044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2" name="Google Shape;772;p31"/>
            <p:cNvGrpSpPr/>
            <p:nvPr/>
          </p:nvGrpSpPr>
          <p:grpSpPr>
            <a:xfrm>
              <a:off x="119736" y="3098687"/>
              <a:ext cx="667276" cy="846837"/>
              <a:chOff x="8577015" y="957588"/>
              <a:chExt cx="709868" cy="900891"/>
            </a:xfrm>
          </p:grpSpPr>
          <p:sp>
            <p:nvSpPr>
              <p:cNvPr id="773" name="Google Shape;773;p31"/>
              <p:cNvSpPr/>
              <p:nvPr/>
            </p:nvSpPr>
            <p:spPr>
              <a:xfrm>
                <a:off x="8577015" y="957588"/>
                <a:ext cx="709868" cy="900891"/>
              </a:xfrm>
              <a:custGeom>
                <a:avLst/>
                <a:gdLst/>
                <a:ahLst/>
                <a:cxnLst/>
                <a:rect l="l" t="t" r="r" b="b"/>
                <a:pathLst>
                  <a:path w="574792" h="729466" extrusionOk="0">
                    <a:moveTo>
                      <a:pt x="530011" y="729454"/>
                    </a:moveTo>
                    <a:cubicBezTo>
                      <a:pt x="530011" y="729454"/>
                      <a:pt x="523396" y="656745"/>
                      <a:pt x="544901" y="577337"/>
                    </a:cubicBezTo>
                    <a:cubicBezTo>
                      <a:pt x="566407" y="497930"/>
                      <a:pt x="603486" y="430093"/>
                      <a:pt x="536980" y="383774"/>
                    </a:cubicBezTo>
                    <a:cubicBezTo>
                      <a:pt x="470449" y="337455"/>
                      <a:pt x="394350" y="334136"/>
                      <a:pt x="379459" y="277894"/>
                    </a:cubicBezTo>
                    <a:cubicBezTo>
                      <a:pt x="364568" y="221640"/>
                      <a:pt x="404273" y="104177"/>
                      <a:pt x="349679" y="79363"/>
                    </a:cubicBezTo>
                    <a:cubicBezTo>
                      <a:pt x="295085" y="54550"/>
                      <a:pt x="265303" y="127342"/>
                      <a:pt x="225600" y="105836"/>
                    </a:cubicBezTo>
                    <a:cubicBezTo>
                      <a:pt x="185896" y="84331"/>
                      <a:pt x="119825" y="-21055"/>
                      <a:pt x="56956" y="3758"/>
                    </a:cubicBezTo>
                    <a:cubicBezTo>
                      <a:pt x="-5913" y="28571"/>
                      <a:pt x="88290" y="208409"/>
                      <a:pt x="46927" y="244805"/>
                    </a:cubicBezTo>
                    <a:cubicBezTo>
                      <a:pt x="5564" y="281201"/>
                      <a:pt x="-37447" y="340763"/>
                      <a:pt x="55203" y="393709"/>
                    </a:cubicBezTo>
                    <a:cubicBezTo>
                      <a:pt x="147852" y="446655"/>
                      <a:pt x="161082" y="484699"/>
                      <a:pt x="149500" y="522755"/>
                    </a:cubicBezTo>
                    <a:cubicBezTo>
                      <a:pt x="137917" y="560811"/>
                      <a:pt x="82535" y="632685"/>
                      <a:pt x="290988" y="729466"/>
                    </a:cubicBezTo>
                    <a:lnTo>
                      <a:pt x="530023" y="72946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31"/>
              <p:cNvSpPr/>
              <p:nvPr/>
            </p:nvSpPr>
            <p:spPr>
              <a:xfrm>
                <a:off x="8647292" y="962195"/>
                <a:ext cx="459594" cy="896249"/>
              </a:xfrm>
              <a:custGeom>
                <a:avLst/>
                <a:gdLst/>
                <a:ahLst/>
                <a:cxnLst/>
                <a:rect l="l" t="t" r="r" b="b"/>
                <a:pathLst>
                  <a:path w="372141" h="725708" extrusionOk="0">
                    <a:moveTo>
                      <a:pt x="0" y="0"/>
                    </a:moveTo>
                    <a:cubicBezTo>
                      <a:pt x="0" y="0"/>
                      <a:pt x="248476" y="372577"/>
                      <a:pt x="372142" y="725708"/>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31"/>
              <p:cNvSpPr/>
              <p:nvPr/>
            </p:nvSpPr>
            <p:spPr>
              <a:xfrm>
                <a:off x="8613989" y="1336193"/>
                <a:ext cx="278199" cy="42549"/>
              </a:xfrm>
              <a:custGeom>
                <a:avLst/>
                <a:gdLst/>
                <a:ahLst/>
                <a:cxnLst/>
                <a:rect l="l" t="t" r="r" b="b"/>
                <a:pathLst>
                  <a:path w="225262" h="34453" extrusionOk="0">
                    <a:moveTo>
                      <a:pt x="0" y="0"/>
                    </a:moveTo>
                    <a:cubicBezTo>
                      <a:pt x="0" y="0"/>
                      <a:pt x="111778" y="25484"/>
                      <a:pt x="225263" y="34454"/>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31"/>
              <p:cNvSpPr/>
              <p:nvPr/>
            </p:nvSpPr>
            <p:spPr>
              <a:xfrm>
                <a:off x="8944428" y="1089688"/>
                <a:ext cx="41728" cy="391662"/>
              </a:xfrm>
              <a:custGeom>
                <a:avLst/>
                <a:gdLst/>
                <a:ahLst/>
                <a:cxnLst/>
                <a:rect l="l" t="t" r="r" b="b"/>
                <a:pathLst>
                  <a:path w="33788" h="317135" extrusionOk="0">
                    <a:moveTo>
                      <a:pt x="33713" y="0"/>
                    </a:moveTo>
                    <a:cubicBezTo>
                      <a:pt x="33713" y="0"/>
                      <a:pt x="37020" y="178873"/>
                      <a:pt x="0" y="317135"/>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31"/>
              <p:cNvSpPr/>
              <p:nvPr/>
            </p:nvSpPr>
            <p:spPr>
              <a:xfrm>
                <a:off x="8800262" y="1641377"/>
                <a:ext cx="244341" cy="56186"/>
              </a:xfrm>
              <a:custGeom>
                <a:avLst/>
                <a:gdLst/>
                <a:ahLst/>
                <a:cxnLst/>
                <a:rect l="l" t="t" r="r" b="b"/>
                <a:pathLst>
                  <a:path w="197847" h="45495" extrusionOk="0">
                    <a:moveTo>
                      <a:pt x="0" y="0"/>
                    </a:moveTo>
                    <a:cubicBezTo>
                      <a:pt x="0" y="0"/>
                      <a:pt x="99548" y="22330"/>
                      <a:pt x="197848" y="45495"/>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31"/>
              <p:cNvSpPr/>
              <p:nvPr/>
            </p:nvSpPr>
            <p:spPr>
              <a:xfrm>
                <a:off x="9084123" y="1492359"/>
                <a:ext cx="129642" cy="304394"/>
              </a:xfrm>
              <a:custGeom>
                <a:avLst/>
                <a:gdLst/>
                <a:ahLst/>
                <a:cxnLst/>
                <a:rect l="l" t="t" r="r" b="b"/>
                <a:pathLst>
                  <a:path w="104973" h="246473" extrusionOk="0">
                    <a:moveTo>
                      <a:pt x="104974" y="0"/>
                    </a:moveTo>
                    <a:cubicBezTo>
                      <a:pt x="104974" y="0"/>
                      <a:pt x="93567" y="143042"/>
                      <a:pt x="0" y="246474"/>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9" name="Google Shape;779;p31"/>
            <p:cNvGrpSpPr/>
            <p:nvPr/>
          </p:nvGrpSpPr>
          <p:grpSpPr>
            <a:xfrm>
              <a:off x="1587300" y="1800688"/>
              <a:ext cx="548818" cy="269849"/>
              <a:chOff x="2586316" y="513815"/>
              <a:chExt cx="583849" cy="287073"/>
            </a:xfrm>
          </p:grpSpPr>
          <p:sp>
            <p:nvSpPr>
              <p:cNvPr id="780" name="Google Shape;780;p31"/>
              <p:cNvSpPr/>
              <p:nvPr/>
            </p:nvSpPr>
            <p:spPr>
              <a:xfrm>
                <a:off x="2596687" y="522123"/>
                <a:ext cx="573478" cy="278765"/>
              </a:xfrm>
              <a:custGeom>
                <a:avLst/>
                <a:gdLst/>
                <a:ahLst/>
                <a:cxnLst/>
                <a:rect l="l" t="t" r="r" b="b"/>
                <a:pathLst>
                  <a:path w="464355" h="225721" extrusionOk="0">
                    <a:moveTo>
                      <a:pt x="446075" y="0"/>
                    </a:moveTo>
                    <a:lnTo>
                      <a:pt x="68531" y="0"/>
                    </a:lnTo>
                    <a:cubicBezTo>
                      <a:pt x="58443" y="0"/>
                      <a:pt x="50251" y="8181"/>
                      <a:pt x="50251" y="18280"/>
                    </a:cubicBezTo>
                    <a:lnTo>
                      <a:pt x="50251" y="147585"/>
                    </a:lnTo>
                    <a:cubicBezTo>
                      <a:pt x="50251" y="153282"/>
                      <a:pt x="47566" y="158638"/>
                      <a:pt x="42999" y="162040"/>
                    </a:cubicBezTo>
                    <a:lnTo>
                      <a:pt x="0" y="194069"/>
                    </a:lnTo>
                    <a:lnTo>
                      <a:pt x="50251" y="194069"/>
                    </a:lnTo>
                    <a:lnTo>
                      <a:pt x="50251" y="207441"/>
                    </a:lnTo>
                    <a:cubicBezTo>
                      <a:pt x="50251" y="217529"/>
                      <a:pt x="58431" y="225721"/>
                      <a:pt x="68531" y="225721"/>
                    </a:cubicBezTo>
                    <a:lnTo>
                      <a:pt x="446075" y="225721"/>
                    </a:lnTo>
                    <a:cubicBezTo>
                      <a:pt x="456163" y="225721"/>
                      <a:pt x="464356" y="217541"/>
                      <a:pt x="464356" y="207441"/>
                    </a:cubicBezTo>
                    <a:lnTo>
                      <a:pt x="464356" y="18292"/>
                    </a:lnTo>
                    <a:cubicBezTo>
                      <a:pt x="464356" y="8204"/>
                      <a:pt x="456174" y="12"/>
                      <a:pt x="446075" y="12"/>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31"/>
              <p:cNvSpPr/>
              <p:nvPr/>
            </p:nvSpPr>
            <p:spPr>
              <a:xfrm>
                <a:off x="2586316" y="513815"/>
                <a:ext cx="573478" cy="278765"/>
              </a:xfrm>
              <a:custGeom>
                <a:avLst/>
                <a:gdLst/>
                <a:ahLst/>
                <a:cxnLst/>
                <a:rect l="l" t="t" r="r" b="b"/>
                <a:pathLst>
                  <a:path w="464355" h="225721" extrusionOk="0">
                    <a:moveTo>
                      <a:pt x="446075" y="0"/>
                    </a:moveTo>
                    <a:lnTo>
                      <a:pt x="68531" y="0"/>
                    </a:lnTo>
                    <a:cubicBezTo>
                      <a:pt x="58443" y="0"/>
                      <a:pt x="50251" y="8181"/>
                      <a:pt x="50251" y="18280"/>
                    </a:cubicBezTo>
                    <a:lnTo>
                      <a:pt x="50251" y="147585"/>
                    </a:lnTo>
                    <a:cubicBezTo>
                      <a:pt x="50251" y="153283"/>
                      <a:pt x="47555" y="158638"/>
                      <a:pt x="42999" y="162040"/>
                    </a:cubicBezTo>
                    <a:lnTo>
                      <a:pt x="0" y="194069"/>
                    </a:lnTo>
                    <a:lnTo>
                      <a:pt x="50251" y="194069"/>
                    </a:lnTo>
                    <a:lnTo>
                      <a:pt x="50251" y="207441"/>
                    </a:lnTo>
                    <a:cubicBezTo>
                      <a:pt x="50251" y="217529"/>
                      <a:pt x="58432" y="225721"/>
                      <a:pt x="68531" y="225721"/>
                    </a:cubicBezTo>
                    <a:lnTo>
                      <a:pt x="446075" y="225721"/>
                    </a:lnTo>
                    <a:cubicBezTo>
                      <a:pt x="456163" y="225721"/>
                      <a:pt x="464356" y="217541"/>
                      <a:pt x="464356" y="207441"/>
                    </a:cubicBezTo>
                    <a:lnTo>
                      <a:pt x="464356" y="18292"/>
                    </a:lnTo>
                    <a:cubicBezTo>
                      <a:pt x="464356" y="8204"/>
                      <a:pt x="456175" y="12"/>
                      <a:pt x="446075" y="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31"/>
              <p:cNvSpPr/>
              <p:nvPr/>
            </p:nvSpPr>
            <p:spPr>
              <a:xfrm>
                <a:off x="2715407" y="580074"/>
                <a:ext cx="366744" cy="1454"/>
              </a:xfrm>
              <a:custGeom>
                <a:avLst/>
                <a:gdLst/>
                <a:ahLst/>
                <a:cxnLst/>
                <a:rect l="l" t="t" r="r" b="b"/>
                <a:pathLst>
                  <a:path w="296959" h="1177" extrusionOk="0">
                    <a:moveTo>
                      <a:pt x="0" y="0"/>
                    </a:moveTo>
                    <a:lnTo>
                      <a:pt x="296960"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31"/>
              <p:cNvSpPr/>
              <p:nvPr/>
            </p:nvSpPr>
            <p:spPr>
              <a:xfrm>
                <a:off x="2715407" y="628730"/>
                <a:ext cx="366744" cy="1454"/>
              </a:xfrm>
              <a:custGeom>
                <a:avLst/>
                <a:gdLst/>
                <a:ahLst/>
                <a:cxnLst/>
                <a:rect l="l" t="t" r="r" b="b"/>
                <a:pathLst>
                  <a:path w="296959" h="1177" extrusionOk="0">
                    <a:moveTo>
                      <a:pt x="0" y="0"/>
                    </a:moveTo>
                    <a:lnTo>
                      <a:pt x="296960"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31"/>
              <p:cNvSpPr/>
              <p:nvPr/>
            </p:nvSpPr>
            <p:spPr>
              <a:xfrm>
                <a:off x="2715407" y="677386"/>
                <a:ext cx="366744" cy="1454"/>
              </a:xfrm>
              <a:custGeom>
                <a:avLst/>
                <a:gdLst/>
                <a:ahLst/>
                <a:cxnLst/>
                <a:rect l="l" t="t" r="r" b="b"/>
                <a:pathLst>
                  <a:path w="296959" h="1177" extrusionOk="0">
                    <a:moveTo>
                      <a:pt x="0" y="0"/>
                    </a:moveTo>
                    <a:lnTo>
                      <a:pt x="296960"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31"/>
              <p:cNvSpPr/>
              <p:nvPr/>
            </p:nvSpPr>
            <p:spPr>
              <a:xfrm>
                <a:off x="2715407" y="726042"/>
                <a:ext cx="366744" cy="1454"/>
              </a:xfrm>
              <a:custGeom>
                <a:avLst/>
                <a:gdLst/>
                <a:ahLst/>
                <a:cxnLst/>
                <a:rect l="l" t="t" r="r" b="b"/>
                <a:pathLst>
                  <a:path w="296959" h="1177" extrusionOk="0">
                    <a:moveTo>
                      <a:pt x="0" y="0"/>
                    </a:moveTo>
                    <a:lnTo>
                      <a:pt x="296960"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6" name="Google Shape;786;p31"/>
            <p:cNvGrpSpPr/>
            <p:nvPr/>
          </p:nvGrpSpPr>
          <p:grpSpPr>
            <a:xfrm>
              <a:off x="982839" y="1968122"/>
              <a:ext cx="1036562" cy="1969937"/>
              <a:chOff x="1024325" y="2460190"/>
              <a:chExt cx="1102725" cy="2095678"/>
            </a:xfrm>
          </p:grpSpPr>
          <p:sp>
            <p:nvSpPr>
              <p:cNvPr id="787" name="Google Shape;787;p31"/>
              <p:cNvSpPr/>
              <p:nvPr/>
            </p:nvSpPr>
            <p:spPr>
              <a:xfrm>
                <a:off x="1073071" y="4424710"/>
                <a:ext cx="176544" cy="131158"/>
              </a:xfrm>
              <a:custGeom>
                <a:avLst/>
                <a:gdLst/>
                <a:ahLst/>
                <a:cxnLst/>
                <a:rect l="l" t="t" r="r" b="b"/>
                <a:pathLst>
                  <a:path w="142951" h="106201" extrusionOk="0">
                    <a:moveTo>
                      <a:pt x="20679" y="0"/>
                    </a:moveTo>
                    <a:cubicBezTo>
                      <a:pt x="20679" y="0"/>
                      <a:pt x="16383" y="42187"/>
                      <a:pt x="10592" y="58314"/>
                    </a:cubicBezTo>
                    <a:cubicBezTo>
                      <a:pt x="4800" y="74440"/>
                      <a:pt x="-4711" y="96781"/>
                      <a:pt x="2728" y="103397"/>
                    </a:cubicBezTo>
                    <a:cubicBezTo>
                      <a:pt x="10179" y="110012"/>
                      <a:pt x="36229" y="102573"/>
                      <a:pt x="46575" y="104633"/>
                    </a:cubicBezTo>
                    <a:cubicBezTo>
                      <a:pt x="56922" y="106704"/>
                      <a:pt x="142121" y="107528"/>
                      <a:pt x="142945" y="95946"/>
                    </a:cubicBezTo>
                    <a:cubicBezTo>
                      <a:pt x="143451" y="88789"/>
                      <a:pt x="114118" y="76111"/>
                      <a:pt x="91623" y="67460"/>
                    </a:cubicBezTo>
                    <a:cubicBezTo>
                      <a:pt x="76804" y="61763"/>
                      <a:pt x="67716" y="46813"/>
                      <a:pt x="69494" y="31040"/>
                    </a:cubicBezTo>
                    <a:lnTo>
                      <a:pt x="72990" y="0"/>
                    </a:lnTo>
                    <a:lnTo>
                      <a:pt x="20668" y="0"/>
                    </a:lnTo>
                    <a:close/>
                  </a:path>
                </a:pathLst>
              </a:custGeom>
              <a:solidFill>
                <a:srgbClr val="91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31"/>
              <p:cNvSpPr/>
              <p:nvPr/>
            </p:nvSpPr>
            <p:spPr>
              <a:xfrm>
                <a:off x="1073056" y="4489720"/>
                <a:ext cx="176546" cy="66090"/>
              </a:xfrm>
              <a:custGeom>
                <a:avLst/>
                <a:gdLst/>
                <a:ahLst/>
                <a:cxnLst/>
                <a:rect l="l" t="t" r="r" b="b"/>
                <a:pathLst>
                  <a:path w="142952" h="53514" extrusionOk="0">
                    <a:moveTo>
                      <a:pt x="91636" y="14784"/>
                    </a:moveTo>
                    <a:cubicBezTo>
                      <a:pt x="84091" y="11889"/>
                      <a:pt x="78064" y="6580"/>
                      <a:pt x="74168" y="0"/>
                    </a:cubicBezTo>
                    <a:cubicBezTo>
                      <a:pt x="54464" y="7816"/>
                      <a:pt x="46953" y="20105"/>
                      <a:pt x="46953" y="20105"/>
                    </a:cubicBezTo>
                    <a:lnTo>
                      <a:pt x="8285" y="11924"/>
                    </a:lnTo>
                    <a:cubicBezTo>
                      <a:pt x="2683" y="27097"/>
                      <a:pt x="-3780" y="44918"/>
                      <a:pt x="2730" y="50709"/>
                    </a:cubicBezTo>
                    <a:cubicBezTo>
                      <a:pt x="10181" y="57325"/>
                      <a:pt x="36230" y="49886"/>
                      <a:pt x="46577" y="51945"/>
                    </a:cubicBezTo>
                    <a:cubicBezTo>
                      <a:pt x="56912" y="54017"/>
                      <a:pt x="142122" y="54841"/>
                      <a:pt x="142947" y="43259"/>
                    </a:cubicBezTo>
                    <a:cubicBezTo>
                      <a:pt x="143452" y="36102"/>
                      <a:pt x="114119" y="23424"/>
                      <a:pt x="91636" y="147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31"/>
              <p:cNvSpPr/>
              <p:nvPr/>
            </p:nvSpPr>
            <p:spPr>
              <a:xfrm>
                <a:off x="1519894" y="4424695"/>
                <a:ext cx="176544" cy="131173"/>
              </a:xfrm>
              <a:custGeom>
                <a:avLst/>
                <a:gdLst/>
                <a:ahLst/>
                <a:cxnLst/>
                <a:rect l="l" t="t" r="r" b="b"/>
                <a:pathLst>
                  <a:path w="142951" h="106213" extrusionOk="0">
                    <a:moveTo>
                      <a:pt x="3199" y="12"/>
                    </a:moveTo>
                    <a:cubicBezTo>
                      <a:pt x="3199" y="12"/>
                      <a:pt x="16394" y="42199"/>
                      <a:pt x="10592" y="58326"/>
                    </a:cubicBezTo>
                    <a:cubicBezTo>
                      <a:pt x="4800" y="74452"/>
                      <a:pt x="-4711" y="96793"/>
                      <a:pt x="2728" y="103408"/>
                    </a:cubicBezTo>
                    <a:cubicBezTo>
                      <a:pt x="10167" y="110024"/>
                      <a:pt x="36229" y="102585"/>
                      <a:pt x="46575" y="104644"/>
                    </a:cubicBezTo>
                    <a:cubicBezTo>
                      <a:pt x="56911" y="106716"/>
                      <a:pt x="142121" y="107540"/>
                      <a:pt x="142945" y="95958"/>
                    </a:cubicBezTo>
                    <a:cubicBezTo>
                      <a:pt x="143769" y="84375"/>
                      <a:pt x="66433" y="58314"/>
                      <a:pt x="66433" y="58314"/>
                    </a:cubicBezTo>
                    <a:lnTo>
                      <a:pt x="55522" y="0"/>
                    </a:lnTo>
                    <a:lnTo>
                      <a:pt x="3199" y="0"/>
                    </a:lnTo>
                    <a:close/>
                  </a:path>
                </a:pathLst>
              </a:custGeom>
              <a:solidFill>
                <a:srgbClr val="91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31"/>
              <p:cNvSpPr/>
              <p:nvPr/>
            </p:nvSpPr>
            <p:spPr>
              <a:xfrm>
                <a:off x="1519892" y="4490229"/>
                <a:ext cx="176546" cy="65581"/>
              </a:xfrm>
              <a:custGeom>
                <a:avLst/>
                <a:gdLst/>
                <a:ahLst/>
                <a:cxnLst/>
                <a:rect l="l" t="t" r="r" b="b"/>
                <a:pathLst>
                  <a:path w="142952" h="53102" extrusionOk="0">
                    <a:moveTo>
                      <a:pt x="91636" y="14372"/>
                    </a:moveTo>
                    <a:cubicBezTo>
                      <a:pt x="84091" y="11477"/>
                      <a:pt x="71944" y="6580"/>
                      <a:pt x="68047" y="0"/>
                    </a:cubicBezTo>
                    <a:cubicBezTo>
                      <a:pt x="48342" y="7816"/>
                      <a:pt x="46953" y="19693"/>
                      <a:pt x="46953" y="19693"/>
                    </a:cubicBezTo>
                    <a:lnTo>
                      <a:pt x="8286" y="11512"/>
                    </a:lnTo>
                    <a:cubicBezTo>
                      <a:pt x="2682" y="26685"/>
                      <a:pt x="-3780" y="44506"/>
                      <a:pt x="2729" y="50298"/>
                    </a:cubicBezTo>
                    <a:cubicBezTo>
                      <a:pt x="10169" y="56913"/>
                      <a:pt x="36230" y="49474"/>
                      <a:pt x="46577" y="51534"/>
                    </a:cubicBezTo>
                    <a:cubicBezTo>
                      <a:pt x="56912" y="53605"/>
                      <a:pt x="142122" y="54429"/>
                      <a:pt x="142946" y="42847"/>
                    </a:cubicBezTo>
                    <a:cubicBezTo>
                      <a:pt x="143453" y="35690"/>
                      <a:pt x="114119" y="23012"/>
                      <a:pt x="91624" y="1436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31"/>
              <p:cNvSpPr/>
              <p:nvPr/>
            </p:nvSpPr>
            <p:spPr>
              <a:xfrm>
                <a:off x="1081492" y="3383267"/>
                <a:ext cx="521014" cy="1050838"/>
              </a:xfrm>
              <a:custGeom>
                <a:avLst/>
                <a:gdLst/>
                <a:ahLst/>
                <a:cxnLst/>
                <a:rect l="l" t="t" r="r" b="b"/>
                <a:pathLst>
                  <a:path w="421874" h="850881" extrusionOk="0">
                    <a:moveTo>
                      <a:pt x="320949" y="0"/>
                    </a:moveTo>
                    <a:lnTo>
                      <a:pt x="421875" y="850881"/>
                    </a:lnTo>
                    <a:lnTo>
                      <a:pt x="342467" y="850881"/>
                    </a:lnTo>
                    <a:lnTo>
                      <a:pt x="186936" y="173988"/>
                    </a:lnTo>
                    <a:lnTo>
                      <a:pt x="86847" y="850881"/>
                    </a:lnTo>
                    <a:lnTo>
                      <a:pt x="0" y="850881"/>
                    </a:lnTo>
                    <a:lnTo>
                      <a:pt x="49627" y="0"/>
                    </a:lnTo>
                    <a:lnTo>
                      <a:pt x="320949"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31"/>
              <p:cNvSpPr/>
              <p:nvPr/>
            </p:nvSpPr>
            <p:spPr>
              <a:xfrm>
                <a:off x="1137076" y="3383267"/>
                <a:ext cx="357863" cy="144384"/>
              </a:xfrm>
              <a:custGeom>
                <a:avLst/>
                <a:gdLst/>
                <a:ahLst/>
                <a:cxnLst/>
                <a:rect l="l" t="t" r="r" b="b"/>
                <a:pathLst>
                  <a:path w="289768" h="116910" extrusionOk="0">
                    <a:moveTo>
                      <a:pt x="275902" y="0"/>
                    </a:moveTo>
                    <a:lnTo>
                      <a:pt x="4579" y="0"/>
                    </a:lnTo>
                    <a:lnTo>
                      <a:pt x="0" y="78395"/>
                    </a:lnTo>
                    <a:cubicBezTo>
                      <a:pt x="70615" y="103738"/>
                      <a:pt x="225322" y="113743"/>
                      <a:pt x="289768" y="116910"/>
                    </a:cubicBezTo>
                    <a:lnTo>
                      <a:pt x="275902" y="0"/>
                    </a:lnTo>
                    <a:close/>
                  </a:path>
                </a:pathLst>
              </a:custGeom>
              <a:solidFill>
                <a:srgbClr val="D8DEF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31"/>
              <p:cNvSpPr/>
              <p:nvPr/>
            </p:nvSpPr>
            <p:spPr>
              <a:xfrm>
                <a:off x="1741994" y="3162367"/>
                <a:ext cx="385056" cy="122842"/>
              </a:xfrm>
              <a:custGeom>
                <a:avLst/>
                <a:gdLst/>
                <a:ahLst/>
                <a:cxnLst/>
                <a:rect l="l" t="t" r="r" b="b"/>
                <a:pathLst>
                  <a:path w="311786" h="99467" extrusionOk="0">
                    <a:moveTo>
                      <a:pt x="37232" y="0"/>
                    </a:moveTo>
                    <a:lnTo>
                      <a:pt x="203038" y="53511"/>
                    </a:lnTo>
                    <a:cubicBezTo>
                      <a:pt x="205687" y="54371"/>
                      <a:pt x="208477" y="54476"/>
                      <a:pt x="211172" y="53793"/>
                    </a:cubicBezTo>
                    <a:cubicBezTo>
                      <a:pt x="224085" y="50521"/>
                      <a:pt x="265131" y="41246"/>
                      <a:pt x="286071" y="49733"/>
                    </a:cubicBezTo>
                    <a:cubicBezTo>
                      <a:pt x="302209" y="56277"/>
                      <a:pt x="319925" y="68696"/>
                      <a:pt x="307742" y="70049"/>
                    </a:cubicBezTo>
                    <a:cubicBezTo>
                      <a:pt x="295559" y="71403"/>
                      <a:pt x="258657" y="69873"/>
                      <a:pt x="249170" y="81656"/>
                    </a:cubicBezTo>
                    <a:cubicBezTo>
                      <a:pt x="249170" y="81656"/>
                      <a:pt x="287084" y="88024"/>
                      <a:pt x="283023" y="95475"/>
                    </a:cubicBezTo>
                    <a:cubicBezTo>
                      <a:pt x="278962" y="102926"/>
                      <a:pt x="238599" y="99736"/>
                      <a:pt x="202109" y="87682"/>
                    </a:cubicBezTo>
                    <a:lnTo>
                      <a:pt x="0" y="58090"/>
                    </a:lnTo>
                    <a:lnTo>
                      <a:pt x="37244" y="0"/>
                    </a:lnTo>
                    <a:close/>
                  </a:path>
                </a:pathLst>
              </a:custGeom>
              <a:solidFill>
                <a:srgbClr val="91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31"/>
              <p:cNvSpPr/>
              <p:nvPr/>
            </p:nvSpPr>
            <p:spPr>
              <a:xfrm>
                <a:off x="1521401" y="2823488"/>
                <a:ext cx="270727" cy="422190"/>
              </a:xfrm>
              <a:custGeom>
                <a:avLst/>
                <a:gdLst/>
                <a:ahLst/>
                <a:cxnLst/>
                <a:rect l="l" t="t" r="r" b="b"/>
                <a:pathLst>
                  <a:path w="219212" h="341854" extrusionOk="0">
                    <a:moveTo>
                      <a:pt x="16727" y="0"/>
                    </a:moveTo>
                    <a:cubicBezTo>
                      <a:pt x="41775" y="17174"/>
                      <a:pt x="176224" y="247321"/>
                      <a:pt x="176224" y="247321"/>
                    </a:cubicBezTo>
                    <a:lnTo>
                      <a:pt x="219212" y="265743"/>
                    </a:lnTo>
                    <a:lnTo>
                      <a:pt x="195823" y="341855"/>
                    </a:lnTo>
                    <a:cubicBezTo>
                      <a:pt x="195823" y="341855"/>
                      <a:pt x="157473" y="341019"/>
                      <a:pt x="116427" y="311250"/>
                    </a:cubicBezTo>
                    <a:cubicBezTo>
                      <a:pt x="75393" y="281469"/>
                      <a:pt x="0" y="131330"/>
                      <a:pt x="0" y="131330"/>
                    </a:cubicBezTo>
                    <a:lnTo>
                      <a:pt x="1672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31"/>
              <p:cNvSpPr/>
              <p:nvPr/>
            </p:nvSpPr>
            <p:spPr>
              <a:xfrm>
                <a:off x="1737182" y="3136352"/>
                <a:ext cx="77007" cy="130066"/>
              </a:xfrm>
              <a:custGeom>
                <a:avLst/>
                <a:gdLst/>
                <a:ahLst/>
                <a:cxnLst/>
                <a:rect l="l" t="t" r="r" b="b"/>
                <a:pathLst>
                  <a:path w="62354" h="105317" extrusionOk="0">
                    <a:moveTo>
                      <a:pt x="39578" y="614"/>
                    </a:moveTo>
                    <a:cubicBezTo>
                      <a:pt x="53985" y="7135"/>
                      <a:pt x="64709" y="9607"/>
                      <a:pt x="61907" y="18294"/>
                    </a:cubicBezTo>
                    <a:cubicBezTo>
                      <a:pt x="59118" y="26981"/>
                      <a:pt x="46805" y="45697"/>
                      <a:pt x="39578" y="75372"/>
                    </a:cubicBezTo>
                    <a:cubicBezTo>
                      <a:pt x="35246" y="93134"/>
                      <a:pt x="35234" y="109802"/>
                      <a:pt x="15694" y="104222"/>
                    </a:cubicBezTo>
                    <a:cubicBezTo>
                      <a:pt x="-3846" y="98643"/>
                      <a:pt x="-1056" y="81893"/>
                      <a:pt x="2664" y="64201"/>
                    </a:cubicBezTo>
                    <a:cubicBezTo>
                      <a:pt x="6383" y="46521"/>
                      <a:pt x="24393" y="-6261"/>
                      <a:pt x="39578" y="61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31"/>
              <p:cNvSpPr/>
              <p:nvPr/>
            </p:nvSpPr>
            <p:spPr>
              <a:xfrm>
                <a:off x="1521401" y="2823488"/>
                <a:ext cx="69316" cy="285045"/>
              </a:xfrm>
              <a:custGeom>
                <a:avLst/>
                <a:gdLst/>
                <a:ahLst/>
                <a:cxnLst/>
                <a:rect l="l" t="t" r="r" b="b"/>
                <a:pathLst>
                  <a:path w="56126" h="230806" extrusionOk="0">
                    <a:moveTo>
                      <a:pt x="16727" y="0"/>
                    </a:moveTo>
                    <a:lnTo>
                      <a:pt x="0" y="131330"/>
                    </a:lnTo>
                    <a:cubicBezTo>
                      <a:pt x="0" y="131330"/>
                      <a:pt x="25626" y="182345"/>
                      <a:pt x="55124" y="230807"/>
                    </a:cubicBezTo>
                    <a:cubicBezTo>
                      <a:pt x="57984" y="162534"/>
                      <a:pt x="54111" y="87353"/>
                      <a:pt x="51157" y="44353"/>
                    </a:cubicBezTo>
                    <a:cubicBezTo>
                      <a:pt x="35525" y="21176"/>
                      <a:pt x="22847" y="4214"/>
                      <a:pt x="16715" y="12"/>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31"/>
              <p:cNvSpPr/>
              <p:nvPr/>
            </p:nvSpPr>
            <p:spPr>
              <a:xfrm>
                <a:off x="1123860" y="2745878"/>
                <a:ext cx="433134" cy="663109"/>
              </a:xfrm>
              <a:custGeom>
                <a:avLst/>
                <a:gdLst/>
                <a:ahLst/>
                <a:cxnLst/>
                <a:rect l="l" t="t" r="r" b="b"/>
                <a:pathLst>
                  <a:path w="350716" h="536930" extrusionOk="0">
                    <a:moveTo>
                      <a:pt x="277102" y="21759"/>
                    </a:moveTo>
                    <a:cubicBezTo>
                      <a:pt x="277102" y="21759"/>
                      <a:pt x="296536" y="28786"/>
                      <a:pt x="297372" y="32930"/>
                    </a:cubicBezTo>
                    <a:cubicBezTo>
                      <a:pt x="298195" y="37062"/>
                      <a:pt x="302339" y="46161"/>
                      <a:pt x="302339" y="46161"/>
                    </a:cubicBezTo>
                    <a:cubicBezTo>
                      <a:pt x="302339" y="46161"/>
                      <a:pt x="341842" y="55260"/>
                      <a:pt x="348352" y="75729"/>
                    </a:cubicBezTo>
                    <a:cubicBezTo>
                      <a:pt x="364184" y="125474"/>
                      <a:pt x="295335" y="429979"/>
                      <a:pt x="295335" y="429979"/>
                    </a:cubicBezTo>
                    <a:lnTo>
                      <a:pt x="306482" y="536931"/>
                    </a:lnTo>
                    <a:lnTo>
                      <a:pt x="0" y="536931"/>
                    </a:lnTo>
                    <a:cubicBezTo>
                      <a:pt x="0" y="536931"/>
                      <a:pt x="33500" y="251294"/>
                      <a:pt x="49638" y="161952"/>
                    </a:cubicBezTo>
                    <a:cubicBezTo>
                      <a:pt x="65764" y="72610"/>
                      <a:pt x="78183" y="45313"/>
                      <a:pt x="116639" y="35390"/>
                    </a:cubicBezTo>
                    <a:cubicBezTo>
                      <a:pt x="155107" y="25467"/>
                      <a:pt x="176330" y="21736"/>
                      <a:pt x="176330" y="21736"/>
                    </a:cubicBezTo>
                    <a:cubicBezTo>
                      <a:pt x="176330" y="21736"/>
                      <a:pt x="182839" y="-7551"/>
                      <a:pt x="208324" y="1866"/>
                    </a:cubicBezTo>
                    <a:cubicBezTo>
                      <a:pt x="233808" y="11283"/>
                      <a:pt x="277114" y="21736"/>
                      <a:pt x="277114" y="217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31"/>
              <p:cNvSpPr/>
              <p:nvPr/>
            </p:nvSpPr>
            <p:spPr>
              <a:xfrm>
                <a:off x="1123845" y="2897489"/>
                <a:ext cx="155097" cy="511375"/>
              </a:xfrm>
              <a:custGeom>
                <a:avLst/>
                <a:gdLst/>
                <a:ahLst/>
                <a:cxnLst/>
                <a:rect l="l" t="t" r="r" b="b"/>
                <a:pathLst>
                  <a:path w="125585" h="414069" extrusionOk="0">
                    <a:moveTo>
                      <a:pt x="118170" y="414070"/>
                    </a:moveTo>
                    <a:lnTo>
                      <a:pt x="125585" y="0"/>
                    </a:lnTo>
                    <a:lnTo>
                      <a:pt x="51169" y="30875"/>
                    </a:lnTo>
                    <a:cubicBezTo>
                      <a:pt x="50663" y="33606"/>
                      <a:pt x="50156" y="36231"/>
                      <a:pt x="49638" y="39092"/>
                    </a:cubicBezTo>
                    <a:cubicBezTo>
                      <a:pt x="33512" y="128434"/>
                      <a:pt x="0" y="414070"/>
                      <a:pt x="0" y="414070"/>
                    </a:cubicBezTo>
                    <a:lnTo>
                      <a:pt x="118170" y="414070"/>
                    </a:ln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31"/>
              <p:cNvSpPr/>
              <p:nvPr/>
            </p:nvSpPr>
            <p:spPr>
              <a:xfrm>
                <a:off x="1347735" y="2782675"/>
                <a:ext cx="79707" cy="71429"/>
              </a:xfrm>
              <a:custGeom>
                <a:avLst/>
                <a:gdLst/>
                <a:ahLst/>
                <a:cxnLst/>
                <a:rect l="l" t="t" r="r" b="b"/>
                <a:pathLst>
                  <a:path w="64540" h="57837" extrusionOk="0">
                    <a:moveTo>
                      <a:pt x="64541" y="19234"/>
                    </a:moveTo>
                    <a:cubicBezTo>
                      <a:pt x="64541" y="19234"/>
                      <a:pt x="50580" y="60491"/>
                      <a:pt x="42517" y="57702"/>
                    </a:cubicBezTo>
                    <a:cubicBezTo>
                      <a:pt x="34454" y="54912"/>
                      <a:pt x="0" y="0"/>
                      <a:pt x="0" y="0"/>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31"/>
              <p:cNvSpPr/>
              <p:nvPr/>
            </p:nvSpPr>
            <p:spPr>
              <a:xfrm>
                <a:off x="1479861" y="2796109"/>
                <a:ext cx="17052" cy="49318"/>
              </a:xfrm>
              <a:custGeom>
                <a:avLst/>
                <a:gdLst/>
                <a:ahLst/>
                <a:cxnLst/>
                <a:rect l="l" t="t" r="r" b="b"/>
                <a:pathLst>
                  <a:path w="13807" h="39934" extrusionOk="0">
                    <a:moveTo>
                      <a:pt x="0" y="0"/>
                    </a:moveTo>
                    <a:cubicBezTo>
                      <a:pt x="0" y="0"/>
                      <a:pt x="824" y="43812"/>
                      <a:pt x="6803" y="39657"/>
                    </a:cubicBezTo>
                    <a:cubicBezTo>
                      <a:pt x="12795" y="35502"/>
                      <a:pt x="13807" y="5450"/>
                      <a:pt x="13807" y="5450"/>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01" name="Google Shape;801;p31"/>
              <p:cNvGrpSpPr/>
              <p:nvPr/>
            </p:nvGrpSpPr>
            <p:grpSpPr>
              <a:xfrm>
                <a:off x="1024325" y="3198983"/>
                <a:ext cx="334816" cy="266002"/>
                <a:chOff x="567125" y="3198983"/>
                <a:chExt cx="334816" cy="266002"/>
              </a:xfrm>
            </p:grpSpPr>
            <p:sp>
              <p:nvSpPr>
                <p:cNvPr id="802" name="Google Shape;802;p31"/>
                <p:cNvSpPr/>
                <p:nvPr/>
              </p:nvSpPr>
              <p:spPr>
                <a:xfrm>
                  <a:off x="567125" y="3198983"/>
                  <a:ext cx="308523" cy="266002"/>
                </a:xfrm>
                <a:custGeom>
                  <a:avLst/>
                  <a:gdLst/>
                  <a:ahLst/>
                  <a:cxnLst/>
                  <a:rect l="l" t="t" r="r" b="b"/>
                  <a:pathLst>
                    <a:path w="249816" h="215386" extrusionOk="0">
                      <a:moveTo>
                        <a:pt x="0" y="0"/>
                      </a:moveTo>
                      <a:lnTo>
                        <a:pt x="249817" y="0"/>
                      </a:lnTo>
                      <a:lnTo>
                        <a:pt x="249817" y="215387"/>
                      </a:lnTo>
                      <a:lnTo>
                        <a:pt x="1895" y="215387"/>
                      </a:lnTo>
                      <a:cubicBezTo>
                        <a:pt x="848" y="215387"/>
                        <a:pt x="0" y="214539"/>
                        <a:pt x="0" y="213491"/>
                      </a:cubicBezTo>
                      <a:lnTo>
                        <a:pt x="0" y="0"/>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31"/>
                <p:cNvSpPr/>
                <p:nvPr/>
              </p:nvSpPr>
              <p:spPr>
                <a:xfrm>
                  <a:off x="853164" y="3198983"/>
                  <a:ext cx="44440" cy="262425"/>
                </a:xfrm>
                <a:custGeom>
                  <a:avLst/>
                  <a:gdLst/>
                  <a:ahLst/>
                  <a:cxnLst/>
                  <a:rect l="l" t="t" r="r" b="b"/>
                  <a:pathLst>
                    <a:path w="35984" h="212490" extrusionOk="0">
                      <a:moveTo>
                        <a:pt x="17998" y="212491"/>
                      </a:moveTo>
                      <a:lnTo>
                        <a:pt x="17998" y="212491"/>
                      </a:lnTo>
                      <a:cubicBezTo>
                        <a:pt x="8063" y="212491"/>
                        <a:pt x="0" y="204440"/>
                        <a:pt x="0" y="194493"/>
                      </a:cubicBezTo>
                      <a:lnTo>
                        <a:pt x="0" y="0"/>
                      </a:lnTo>
                      <a:lnTo>
                        <a:pt x="35984" y="0"/>
                      </a:lnTo>
                      <a:lnTo>
                        <a:pt x="35984" y="194493"/>
                      </a:lnTo>
                      <a:cubicBezTo>
                        <a:pt x="35984" y="204428"/>
                        <a:pt x="27933" y="212491"/>
                        <a:pt x="17998" y="2124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31"/>
                <p:cNvSpPr/>
                <p:nvPr/>
              </p:nvSpPr>
              <p:spPr>
                <a:xfrm>
                  <a:off x="848822" y="3198983"/>
                  <a:ext cx="53119" cy="266002"/>
                </a:xfrm>
                <a:custGeom>
                  <a:avLst/>
                  <a:gdLst/>
                  <a:ahLst/>
                  <a:cxnLst/>
                  <a:rect l="l" t="t" r="r" b="b"/>
                  <a:pathLst>
                    <a:path w="43011" h="215386" extrusionOk="0">
                      <a:moveTo>
                        <a:pt x="35584" y="0"/>
                      </a:moveTo>
                      <a:lnTo>
                        <a:pt x="35584" y="193881"/>
                      </a:lnTo>
                      <a:cubicBezTo>
                        <a:pt x="35584" y="201638"/>
                        <a:pt x="29275" y="207947"/>
                        <a:pt x="21517" y="207947"/>
                      </a:cubicBezTo>
                      <a:cubicBezTo>
                        <a:pt x="13760" y="207947"/>
                        <a:pt x="7451" y="201638"/>
                        <a:pt x="7451" y="193881"/>
                      </a:cubicBezTo>
                      <a:lnTo>
                        <a:pt x="7451" y="0"/>
                      </a:lnTo>
                      <a:lnTo>
                        <a:pt x="0" y="0"/>
                      </a:lnTo>
                      <a:lnTo>
                        <a:pt x="0" y="193881"/>
                      </a:lnTo>
                      <a:cubicBezTo>
                        <a:pt x="0" y="205758"/>
                        <a:pt x="9628" y="215387"/>
                        <a:pt x="21506" y="215387"/>
                      </a:cubicBezTo>
                      <a:cubicBezTo>
                        <a:pt x="33383" y="215387"/>
                        <a:pt x="43011" y="205758"/>
                        <a:pt x="43011" y="193881"/>
                      </a:cubicBezTo>
                      <a:lnTo>
                        <a:pt x="43011" y="0"/>
                      </a:lnTo>
                      <a:lnTo>
                        <a:pt x="3556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31"/>
                <p:cNvSpPr/>
                <p:nvPr/>
              </p:nvSpPr>
              <p:spPr>
                <a:xfrm>
                  <a:off x="848822" y="3198983"/>
                  <a:ext cx="53119" cy="266002"/>
                </a:xfrm>
                <a:custGeom>
                  <a:avLst/>
                  <a:gdLst/>
                  <a:ahLst/>
                  <a:cxnLst/>
                  <a:rect l="l" t="t" r="r" b="b"/>
                  <a:pathLst>
                    <a:path w="43011" h="215386" extrusionOk="0">
                      <a:moveTo>
                        <a:pt x="35584" y="0"/>
                      </a:moveTo>
                      <a:lnTo>
                        <a:pt x="35584" y="193881"/>
                      </a:lnTo>
                      <a:cubicBezTo>
                        <a:pt x="35584" y="201638"/>
                        <a:pt x="29275" y="207947"/>
                        <a:pt x="21517" y="207947"/>
                      </a:cubicBezTo>
                      <a:cubicBezTo>
                        <a:pt x="13760" y="207947"/>
                        <a:pt x="7451" y="201638"/>
                        <a:pt x="7451" y="193881"/>
                      </a:cubicBezTo>
                      <a:lnTo>
                        <a:pt x="7451" y="0"/>
                      </a:lnTo>
                      <a:lnTo>
                        <a:pt x="0" y="0"/>
                      </a:lnTo>
                      <a:lnTo>
                        <a:pt x="0" y="193881"/>
                      </a:lnTo>
                      <a:cubicBezTo>
                        <a:pt x="0" y="205758"/>
                        <a:pt x="9628" y="215387"/>
                        <a:pt x="21506" y="215387"/>
                      </a:cubicBezTo>
                      <a:cubicBezTo>
                        <a:pt x="33383" y="215387"/>
                        <a:pt x="43011" y="205758"/>
                        <a:pt x="43011" y="193881"/>
                      </a:cubicBezTo>
                      <a:lnTo>
                        <a:pt x="43011" y="0"/>
                      </a:lnTo>
                      <a:lnTo>
                        <a:pt x="35560" y="0"/>
                      </a:lnTo>
                      <a:close/>
                    </a:path>
                  </a:pathLst>
                </a:custGeom>
                <a:solidFill>
                  <a:srgbClr val="12207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06" name="Google Shape;806;p31"/>
              <p:cNvSpPr/>
              <p:nvPr/>
            </p:nvSpPr>
            <p:spPr>
              <a:xfrm>
                <a:off x="1387560" y="2845390"/>
                <a:ext cx="65519" cy="563521"/>
              </a:xfrm>
              <a:custGeom>
                <a:avLst/>
                <a:gdLst/>
                <a:ahLst/>
                <a:cxnLst/>
                <a:rect l="l" t="t" r="r" b="b"/>
                <a:pathLst>
                  <a:path w="53052" h="456292" extrusionOk="0">
                    <a:moveTo>
                      <a:pt x="53052" y="0"/>
                    </a:moveTo>
                    <a:lnTo>
                      <a:pt x="0" y="346445"/>
                    </a:lnTo>
                    <a:lnTo>
                      <a:pt x="3002" y="456293"/>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31"/>
              <p:cNvSpPr/>
              <p:nvPr/>
            </p:nvSpPr>
            <p:spPr>
              <a:xfrm>
                <a:off x="1495432" y="4395619"/>
                <a:ext cx="102982" cy="1454"/>
              </a:xfrm>
              <a:custGeom>
                <a:avLst/>
                <a:gdLst/>
                <a:ahLst/>
                <a:cxnLst/>
                <a:rect l="l" t="t" r="r" b="b"/>
                <a:pathLst>
                  <a:path w="83386" h="1177" extrusionOk="0">
                    <a:moveTo>
                      <a:pt x="0" y="0"/>
                    </a:moveTo>
                    <a:lnTo>
                      <a:pt x="83386" y="0"/>
                    </a:lnTo>
                  </a:path>
                </a:pathLst>
              </a:custGeom>
              <a:noFill/>
              <a:ln w="952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31"/>
              <p:cNvSpPr/>
              <p:nvPr/>
            </p:nvSpPr>
            <p:spPr>
              <a:xfrm>
                <a:off x="1081492" y="4395619"/>
                <a:ext cx="113390" cy="1454"/>
              </a:xfrm>
              <a:custGeom>
                <a:avLst/>
                <a:gdLst/>
                <a:ahLst/>
                <a:cxnLst/>
                <a:rect l="l" t="t" r="r" b="b"/>
                <a:pathLst>
                  <a:path w="91814" h="1177" extrusionOk="0">
                    <a:moveTo>
                      <a:pt x="0" y="0"/>
                    </a:moveTo>
                    <a:lnTo>
                      <a:pt x="91814" y="0"/>
                    </a:lnTo>
                  </a:path>
                </a:pathLst>
              </a:custGeom>
              <a:noFill/>
              <a:ln w="952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31"/>
              <p:cNvSpPr/>
              <p:nvPr/>
            </p:nvSpPr>
            <p:spPr>
              <a:xfrm>
                <a:off x="1347741" y="2460190"/>
                <a:ext cx="281287" cy="230665"/>
              </a:xfrm>
              <a:custGeom>
                <a:avLst/>
                <a:gdLst/>
                <a:ahLst/>
                <a:cxnLst/>
                <a:rect l="l" t="t" r="r" b="b"/>
                <a:pathLst>
                  <a:path w="227763" h="186773" extrusionOk="0">
                    <a:moveTo>
                      <a:pt x="171558" y="107802"/>
                    </a:moveTo>
                    <a:cubicBezTo>
                      <a:pt x="171558" y="107802"/>
                      <a:pt x="211886" y="117725"/>
                      <a:pt x="225222" y="89192"/>
                    </a:cubicBezTo>
                    <a:cubicBezTo>
                      <a:pt x="238558" y="60647"/>
                      <a:pt x="196678" y="31490"/>
                      <a:pt x="163177" y="33044"/>
                    </a:cubicBezTo>
                    <a:cubicBezTo>
                      <a:pt x="163177" y="33044"/>
                      <a:pt x="136504" y="-2634"/>
                      <a:pt x="99590" y="155"/>
                    </a:cubicBezTo>
                    <a:cubicBezTo>
                      <a:pt x="62676" y="2945"/>
                      <a:pt x="46232" y="27759"/>
                      <a:pt x="46232" y="27759"/>
                    </a:cubicBezTo>
                    <a:cubicBezTo>
                      <a:pt x="46232" y="27759"/>
                      <a:pt x="18935" y="28382"/>
                      <a:pt x="3115" y="60635"/>
                    </a:cubicBezTo>
                    <a:cubicBezTo>
                      <a:pt x="-7162" y="81599"/>
                      <a:pt x="11284" y="110580"/>
                      <a:pt x="11284" y="110580"/>
                    </a:cubicBezTo>
                    <a:cubicBezTo>
                      <a:pt x="11284" y="110580"/>
                      <a:pt x="-8986" y="139124"/>
                      <a:pt x="40063" y="186774"/>
                    </a:cubicBezTo>
                    <a:cubicBezTo>
                      <a:pt x="40063" y="186774"/>
                      <a:pt x="160081" y="147188"/>
                      <a:pt x="171558" y="107790"/>
                    </a:cubicBezTo>
                    <a:close/>
                  </a:path>
                </a:pathLst>
              </a:custGeom>
              <a:solidFill>
                <a:srgbClr val="2911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31"/>
              <p:cNvSpPr/>
              <p:nvPr/>
            </p:nvSpPr>
            <p:spPr>
              <a:xfrm>
                <a:off x="1368051" y="2550317"/>
                <a:ext cx="213273" cy="284348"/>
              </a:xfrm>
              <a:custGeom>
                <a:avLst/>
                <a:gdLst/>
                <a:ahLst/>
                <a:cxnLst/>
                <a:rect l="l" t="t" r="r" b="b"/>
                <a:pathLst>
                  <a:path w="172691" h="230241" extrusionOk="0">
                    <a:moveTo>
                      <a:pt x="172472" y="72604"/>
                    </a:moveTo>
                    <a:cubicBezTo>
                      <a:pt x="170612" y="76017"/>
                      <a:pt x="156652" y="77571"/>
                      <a:pt x="156652" y="77571"/>
                    </a:cubicBezTo>
                    <a:cubicBezTo>
                      <a:pt x="156652" y="77571"/>
                      <a:pt x="155722" y="87989"/>
                      <a:pt x="153073" y="99712"/>
                    </a:cubicBezTo>
                    <a:cubicBezTo>
                      <a:pt x="152673" y="101455"/>
                      <a:pt x="152249" y="103232"/>
                      <a:pt x="151778" y="105009"/>
                    </a:cubicBezTo>
                    <a:cubicBezTo>
                      <a:pt x="148576" y="117004"/>
                      <a:pt x="143539" y="128940"/>
                      <a:pt x="135864" y="131541"/>
                    </a:cubicBezTo>
                    <a:cubicBezTo>
                      <a:pt x="129096" y="133837"/>
                      <a:pt x="123069" y="134096"/>
                      <a:pt x="117819" y="134143"/>
                    </a:cubicBezTo>
                    <a:cubicBezTo>
                      <a:pt x="117089" y="134143"/>
                      <a:pt x="116371" y="134143"/>
                      <a:pt x="115677" y="134166"/>
                    </a:cubicBezTo>
                    <a:cubicBezTo>
                      <a:pt x="115300" y="134166"/>
                      <a:pt x="114923" y="134166"/>
                      <a:pt x="114547" y="134166"/>
                    </a:cubicBezTo>
                    <a:cubicBezTo>
                      <a:pt x="112675" y="134190"/>
                      <a:pt x="110933" y="134249"/>
                      <a:pt x="109297" y="134437"/>
                    </a:cubicBezTo>
                    <a:cubicBezTo>
                      <a:pt x="108967" y="134472"/>
                      <a:pt x="108638" y="134508"/>
                      <a:pt x="108320" y="134566"/>
                    </a:cubicBezTo>
                    <a:cubicBezTo>
                      <a:pt x="107755" y="134649"/>
                      <a:pt x="107213" y="134755"/>
                      <a:pt x="106695" y="134884"/>
                    </a:cubicBezTo>
                    <a:cubicBezTo>
                      <a:pt x="106542" y="134908"/>
                      <a:pt x="106401" y="134943"/>
                      <a:pt x="106260" y="134990"/>
                    </a:cubicBezTo>
                    <a:cubicBezTo>
                      <a:pt x="106048" y="135049"/>
                      <a:pt x="105848" y="135108"/>
                      <a:pt x="105648" y="135167"/>
                    </a:cubicBezTo>
                    <a:cubicBezTo>
                      <a:pt x="105471" y="135226"/>
                      <a:pt x="105294" y="135273"/>
                      <a:pt x="105130" y="135343"/>
                    </a:cubicBezTo>
                    <a:cubicBezTo>
                      <a:pt x="104965" y="135402"/>
                      <a:pt x="104800" y="135461"/>
                      <a:pt x="104636" y="135532"/>
                    </a:cubicBezTo>
                    <a:cubicBezTo>
                      <a:pt x="103811" y="135861"/>
                      <a:pt x="103034" y="136273"/>
                      <a:pt x="102293" y="136791"/>
                    </a:cubicBezTo>
                    <a:cubicBezTo>
                      <a:pt x="102081" y="136932"/>
                      <a:pt x="101869" y="137085"/>
                      <a:pt x="101669" y="137262"/>
                    </a:cubicBezTo>
                    <a:cubicBezTo>
                      <a:pt x="101445" y="137439"/>
                      <a:pt x="101210" y="137639"/>
                      <a:pt x="100986" y="137851"/>
                    </a:cubicBezTo>
                    <a:cubicBezTo>
                      <a:pt x="100869" y="137957"/>
                      <a:pt x="100763" y="138062"/>
                      <a:pt x="100656" y="138180"/>
                    </a:cubicBezTo>
                    <a:cubicBezTo>
                      <a:pt x="100504" y="138333"/>
                      <a:pt x="100351" y="138498"/>
                      <a:pt x="100198" y="138663"/>
                    </a:cubicBezTo>
                    <a:cubicBezTo>
                      <a:pt x="96807" y="142500"/>
                      <a:pt x="92358" y="163017"/>
                      <a:pt x="87661" y="183652"/>
                    </a:cubicBezTo>
                    <a:cubicBezTo>
                      <a:pt x="82482" y="206441"/>
                      <a:pt x="76997" y="229370"/>
                      <a:pt x="72277" y="230183"/>
                    </a:cubicBezTo>
                    <a:cubicBezTo>
                      <a:pt x="63283" y="231725"/>
                      <a:pt x="51807" y="202568"/>
                      <a:pt x="51807" y="202568"/>
                    </a:cubicBezTo>
                    <a:cubicBezTo>
                      <a:pt x="51807" y="202568"/>
                      <a:pt x="308" y="180544"/>
                      <a:pt x="3" y="173717"/>
                    </a:cubicBezTo>
                    <a:cubicBezTo>
                      <a:pt x="-80" y="172057"/>
                      <a:pt x="1827" y="166419"/>
                      <a:pt x="4746" y="158838"/>
                    </a:cubicBezTo>
                    <a:cubicBezTo>
                      <a:pt x="9667" y="146055"/>
                      <a:pt x="17506" y="127739"/>
                      <a:pt x="23603" y="113732"/>
                    </a:cubicBezTo>
                    <a:cubicBezTo>
                      <a:pt x="28689" y="102055"/>
                      <a:pt x="32573" y="93380"/>
                      <a:pt x="32573" y="93380"/>
                    </a:cubicBezTo>
                    <a:cubicBezTo>
                      <a:pt x="32573" y="93380"/>
                      <a:pt x="40213" y="89766"/>
                      <a:pt x="51901" y="79172"/>
                    </a:cubicBezTo>
                    <a:cubicBezTo>
                      <a:pt x="44756" y="68272"/>
                      <a:pt x="47452" y="31170"/>
                      <a:pt x="61047" y="26861"/>
                    </a:cubicBezTo>
                    <a:cubicBezTo>
                      <a:pt x="73454" y="22930"/>
                      <a:pt x="75608" y="43518"/>
                      <a:pt x="75961" y="52452"/>
                    </a:cubicBezTo>
                    <a:cubicBezTo>
                      <a:pt x="86002" y="39209"/>
                      <a:pt x="96890" y="22141"/>
                      <a:pt x="107637" y="0"/>
                    </a:cubicBezTo>
                    <a:cubicBezTo>
                      <a:pt x="107637" y="0"/>
                      <a:pt x="137417" y="11795"/>
                      <a:pt x="162855" y="6215"/>
                    </a:cubicBezTo>
                    <a:cubicBezTo>
                      <a:pt x="162855" y="6215"/>
                      <a:pt x="162596" y="12101"/>
                      <a:pt x="162478" y="19540"/>
                    </a:cubicBezTo>
                    <a:cubicBezTo>
                      <a:pt x="162431" y="23165"/>
                      <a:pt x="162419" y="27144"/>
                      <a:pt x="162490" y="30981"/>
                    </a:cubicBezTo>
                    <a:cubicBezTo>
                      <a:pt x="162525" y="32688"/>
                      <a:pt x="162572" y="34371"/>
                      <a:pt x="162643" y="35972"/>
                    </a:cubicBezTo>
                    <a:cubicBezTo>
                      <a:pt x="162702" y="37279"/>
                      <a:pt x="162772" y="38527"/>
                      <a:pt x="162855" y="39715"/>
                    </a:cubicBezTo>
                    <a:cubicBezTo>
                      <a:pt x="163785" y="52428"/>
                      <a:pt x="174332" y="69178"/>
                      <a:pt x="172472" y="72592"/>
                    </a:cubicBezTo>
                    <a:close/>
                  </a:path>
                </a:pathLst>
              </a:custGeom>
              <a:solidFill>
                <a:srgbClr val="91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31"/>
              <p:cNvSpPr/>
              <p:nvPr/>
            </p:nvSpPr>
            <p:spPr>
              <a:xfrm>
                <a:off x="1368037" y="2648006"/>
                <a:ext cx="145520" cy="186557"/>
              </a:xfrm>
              <a:custGeom>
                <a:avLst/>
                <a:gdLst/>
                <a:ahLst/>
                <a:cxnLst/>
                <a:rect l="l" t="t" r="r" b="b"/>
                <a:pathLst>
                  <a:path w="117830" h="151058" extrusionOk="0">
                    <a:moveTo>
                      <a:pt x="117830" y="54971"/>
                    </a:moveTo>
                    <a:cubicBezTo>
                      <a:pt x="66097" y="41552"/>
                      <a:pt x="51901" y="0"/>
                      <a:pt x="51901" y="0"/>
                    </a:cubicBezTo>
                    <a:cubicBezTo>
                      <a:pt x="40212" y="10606"/>
                      <a:pt x="32573" y="14208"/>
                      <a:pt x="32573" y="14208"/>
                    </a:cubicBezTo>
                    <a:cubicBezTo>
                      <a:pt x="32573" y="14208"/>
                      <a:pt x="-304" y="87729"/>
                      <a:pt x="2" y="94545"/>
                    </a:cubicBezTo>
                    <a:cubicBezTo>
                      <a:pt x="308" y="101372"/>
                      <a:pt x="51807" y="123396"/>
                      <a:pt x="51807" y="123396"/>
                    </a:cubicBezTo>
                    <a:cubicBezTo>
                      <a:pt x="51807" y="123396"/>
                      <a:pt x="63284" y="152553"/>
                      <a:pt x="72277" y="150999"/>
                    </a:cubicBezTo>
                    <a:cubicBezTo>
                      <a:pt x="81269" y="149445"/>
                      <a:pt x="93064" y="67554"/>
                      <a:pt x="100197" y="59491"/>
                    </a:cubicBezTo>
                    <a:cubicBezTo>
                      <a:pt x="104388" y="54759"/>
                      <a:pt x="110332" y="55041"/>
                      <a:pt x="117830" y="54959"/>
                    </a:cubicBezTo>
                    <a:close/>
                  </a:path>
                </a:pathLst>
              </a:custGeom>
              <a:solidFill>
                <a:srgbClr val="86592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31"/>
              <p:cNvSpPr/>
              <p:nvPr/>
            </p:nvSpPr>
            <p:spPr>
              <a:xfrm>
                <a:off x="1053475" y="2801178"/>
                <a:ext cx="227233" cy="475165"/>
              </a:xfrm>
              <a:custGeom>
                <a:avLst/>
                <a:gdLst/>
                <a:ahLst/>
                <a:cxnLst/>
                <a:rect l="l" t="t" r="r" b="b"/>
                <a:pathLst>
                  <a:path w="183994" h="384749" extrusionOk="0">
                    <a:moveTo>
                      <a:pt x="151694" y="201"/>
                    </a:moveTo>
                    <a:cubicBezTo>
                      <a:pt x="191362" y="-4872"/>
                      <a:pt x="193929" y="86954"/>
                      <a:pt x="162500" y="170504"/>
                    </a:cubicBezTo>
                    <a:cubicBezTo>
                      <a:pt x="131071" y="254055"/>
                      <a:pt x="95499" y="329331"/>
                      <a:pt x="95499" y="329331"/>
                    </a:cubicBezTo>
                    <a:lnTo>
                      <a:pt x="98807" y="374826"/>
                    </a:lnTo>
                    <a:lnTo>
                      <a:pt x="16080" y="384749"/>
                    </a:lnTo>
                    <a:cubicBezTo>
                      <a:pt x="16080" y="384749"/>
                      <a:pt x="-11217" y="365727"/>
                      <a:pt x="5321" y="299550"/>
                    </a:cubicBezTo>
                    <a:cubicBezTo>
                      <a:pt x="21859" y="233374"/>
                      <a:pt x="113556" y="5074"/>
                      <a:pt x="151682" y="2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31"/>
              <p:cNvSpPr/>
              <p:nvPr/>
            </p:nvSpPr>
            <p:spPr>
              <a:xfrm>
                <a:off x="1093736" y="3275918"/>
                <a:ext cx="140767" cy="214868"/>
              </a:xfrm>
              <a:custGeom>
                <a:avLst/>
                <a:gdLst/>
                <a:ahLst/>
                <a:cxnLst/>
                <a:rect l="l" t="t" r="r" b="b"/>
                <a:pathLst>
                  <a:path w="113981" h="173982" extrusionOk="0">
                    <a:moveTo>
                      <a:pt x="59373" y="0"/>
                    </a:moveTo>
                    <a:lnTo>
                      <a:pt x="84787" y="126974"/>
                    </a:lnTo>
                    <a:cubicBezTo>
                      <a:pt x="84787" y="126974"/>
                      <a:pt x="117051" y="158827"/>
                      <a:pt x="113743" y="159238"/>
                    </a:cubicBezTo>
                    <a:cubicBezTo>
                      <a:pt x="110436" y="159650"/>
                      <a:pt x="101749" y="159238"/>
                      <a:pt x="101749" y="159238"/>
                    </a:cubicBezTo>
                    <a:cubicBezTo>
                      <a:pt x="101749" y="159238"/>
                      <a:pt x="98853" y="171645"/>
                      <a:pt x="93886" y="173717"/>
                    </a:cubicBezTo>
                    <a:cubicBezTo>
                      <a:pt x="88918" y="175789"/>
                      <a:pt x="52523" y="165442"/>
                      <a:pt x="48803" y="153447"/>
                    </a:cubicBezTo>
                    <a:cubicBezTo>
                      <a:pt x="45083" y="141453"/>
                      <a:pt x="48803" y="128222"/>
                      <a:pt x="48803" y="128222"/>
                    </a:cubicBezTo>
                    <a:lnTo>
                      <a:pt x="0" y="16138"/>
                    </a:lnTo>
                    <a:lnTo>
                      <a:pt x="59373" y="12"/>
                    </a:lnTo>
                    <a:close/>
                  </a:path>
                </a:pathLst>
              </a:custGeom>
              <a:solidFill>
                <a:srgbClr val="91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31"/>
              <p:cNvSpPr/>
              <p:nvPr/>
            </p:nvSpPr>
            <p:spPr>
              <a:xfrm>
                <a:off x="1046908" y="3225633"/>
                <a:ext cx="141887" cy="84229"/>
              </a:xfrm>
              <a:custGeom>
                <a:avLst/>
                <a:gdLst/>
                <a:ahLst/>
                <a:cxnLst/>
                <a:rect l="l" t="t" r="r" b="b"/>
                <a:pathLst>
                  <a:path w="114888" h="68202" extrusionOk="0">
                    <a:moveTo>
                      <a:pt x="46944" y="21813"/>
                    </a:moveTo>
                    <a:cubicBezTo>
                      <a:pt x="83305" y="11902"/>
                      <a:pt x="105258" y="-9827"/>
                      <a:pt x="108989" y="5063"/>
                    </a:cubicBezTo>
                    <a:cubicBezTo>
                      <a:pt x="112709" y="19953"/>
                      <a:pt x="120160" y="41671"/>
                      <a:pt x="108989" y="47874"/>
                    </a:cubicBezTo>
                    <a:cubicBezTo>
                      <a:pt x="97819" y="54078"/>
                      <a:pt x="79208" y="61529"/>
                      <a:pt x="58115" y="64001"/>
                    </a:cubicBezTo>
                    <a:cubicBezTo>
                      <a:pt x="37021" y="66484"/>
                      <a:pt x="20895" y="72064"/>
                      <a:pt x="16551" y="64001"/>
                    </a:cubicBezTo>
                    <a:cubicBezTo>
                      <a:pt x="12208" y="55938"/>
                      <a:pt x="-4377" y="26498"/>
                      <a:pt x="1096" y="24921"/>
                    </a:cubicBezTo>
                    <a:cubicBezTo>
                      <a:pt x="6569" y="23344"/>
                      <a:pt x="12832" y="31124"/>
                      <a:pt x="46956" y="21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31"/>
              <p:cNvSpPr/>
              <p:nvPr/>
            </p:nvSpPr>
            <p:spPr>
              <a:xfrm>
                <a:off x="1312151" y="3496817"/>
                <a:ext cx="16747" cy="101222"/>
              </a:xfrm>
              <a:custGeom>
                <a:avLst/>
                <a:gdLst/>
                <a:ahLst/>
                <a:cxnLst/>
                <a:rect l="l" t="t" r="r" b="b"/>
                <a:pathLst>
                  <a:path w="13560" h="81961" extrusionOk="0">
                    <a:moveTo>
                      <a:pt x="0" y="81962"/>
                    </a:moveTo>
                    <a:lnTo>
                      <a:pt x="13560" y="0"/>
                    </a:lnTo>
                  </a:path>
                </a:pathLst>
              </a:custGeom>
              <a:noFill/>
              <a:ln w="952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31"/>
              <p:cNvSpPr/>
              <p:nvPr/>
            </p:nvSpPr>
            <p:spPr>
              <a:xfrm>
                <a:off x="1532557" y="2647802"/>
                <a:ext cx="24392" cy="32114"/>
              </a:xfrm>
              <a:custGeom>
                <a:avLst/>
                <a:gdLst/>
                <a:ahLst/>
                <a:cxnLst/>
                <a:rect l="l" t="t" r="r" b="b"/>
                <a:pathLst>
                  <a:path w="19751" h="26003" extrusionOk="0">
                    <a:moveTo>
                      <a:pt x="19751" y="20707"/>
                    </a:moveTo>
                    <a:cubicBezTo>
                      <a:pt x="19350" y="22449"/>
                      <a:pt x="18927" y="24226"/>
                      <a:pt x="18456" y="26004"/>
                    </a:cubicBezTo>
                    <a:cubicBezTo>
                      <a:pt x="9793" y="22613"/>
                      <a:pt x="4142" y="12761"/>
                      <a:pt x="258" y="4086"/>
                    </a:cubicBezTo>
                    <a:cubicBezTo>
                      <a:pt x="-1155" y="884"/>
                      <a:pt x="3625" y="-1753"/>
                      <a:pt x="5061" y="1461"/>
                    </a:cubicBezTo>
                    <a:cubicBezTo>
                      <a:pt x="8168" y="8441"/>
                      <a:pt x="12559" y="17623"/>
                      <a:pt x="19751" y="207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31"/>
              <p:cNvSpPr/>
              <p:nvPr/>
            </p:nvSpPr>
            <p:spPr>
              <a:xfrm>
                <a:off x="1503685" y="2608651"/>
                <a:ext cx="31696" cy="22056"/>
              </a:xfrm>
              <a:custGeom>
                <a:avLst/>
                <a:gdLst/>
                <a:ahLst/>
                <a:cxnLst/>
                <a:rect l="l" t="t" r="r" b="b"/>
                <a:pathLst>
                  <a:path w="25665" h="17859" extrusionOk="0">
                    <a:moveTo>
                      <a:pt x="409" y="2786"/>
                    </a:moveTo>
                    <a:cubicBezTo>
                      <a:pt x="-1357" y="6364"/>
                      <a:pt x="2763" y="12014"/>
                      <a:pt x="9625" y="15404"/>
                    </a:cubicBezTo>
                    <a:cubicBezTo>
                      <a:pt x="16488" y="18806"/>
                      <a:pt x="23480" y="18653"/>
                      <a:pt x="25257" y="15074"/>
                    </a:cubicBezTo>
                    <a:cubicBezTo>
                      <a:pt x="27023" y="11496"/>
                      <a:pt x="22903" y="5846"/>
                      <a:pt x="16040" y="2456"/>
                    </a:cubicBezTo>
                    <a:cubicBezTo>
                      <a:pt x="9178" y="-946"/>
                      <a:pt x="2186" y="-793"/>
                      <a:pt x="409" y="2786"/>
                    </a:cubicBezTo>
                    <a:close/>
                  </a:path>
                </a:pathLst>
              </a:custGeom>
              <a:solidFill>
                <a:srgbClr val="FFFFFF">
                  <a:alpha val="5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31"/>
              <p:cNvSpPr/>
              <p:nvPr/>
            </p:nvSpPr>
            <p:spPr>
              <a:xfrm>
                <a:off x="1546751" y="2600126"/>
                <a:ext cx="13508" cy="16036"/>
              </a:xfrm>
              <a:custGeom>
                <a:avLst/>
                <a:gdLst/>
                <a:ahLst/>
                <a:cxnLst/>
                <a:rect l="l" t="t" r="r" b="b"/>
                <a:pathLst>
                  <a:path w="10938" h="12985" extrusionOk="0">
                    <a:moveTo>
                      <a:pt x="902" y="4233"/>
                    </a:moveTo>
                    <a:cubicBezTo>
                      <a:pt x="-757" y="7599"/>
                      <a:pt x="-63" y="11330"/>
                      <a:pt x="2456" y="12578"/>
                    </a:cubicBezTo>
                    <a:cubicBezTo>
                      <a:pt x="4975" y="13826"/>
                      <a:pt x="8365" y="12107"/>
                      <a:pt x="10037" y="8753"/>
                    </a:cubicBezTo>
                    <a:cubicBezTo>
                      <a:pt x="11696" y="5386"/>
                      <a:pt x="11002" y="1655"/>
                      <a:pt x="8483" y="407"/>
                    </a:cubicBezTo>
                    <a:cubicBezTo>
                      <a:pt x="5964" y="-841"/>
                      <a:pt x="2573" y="878"/>
                      <a:pt x="902" y="42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31"/>
              <p:cNvSpPr/>
              <p:nvPr/>
            </p:nvSpPr>
            <p:spPr>
              <a:xfrm>
                <a:off x="1534862" y="2569550"/>
                <a:ext cx="39390" cy="19013"/>
              </a:xfrm>
              <a:custGeom>
                <a:avLst/>
                <a:gdLst/>
                <a:ahLst/>
                <a:cxnLst/>
                <a:rect l="l" t="t" r="r" b="b"/>
                <a:pathLst>
                  <a:path w="31895" h="15395" extrusionOk="0">
                    <a:moveTo>
                      <a:pt x="24192" y="13958"/>
                    </a:moveTo>
                    <a:cubicBezTo>
                      <a:pt x="20261" y="9696"/>
                      <a:pt x="13375" y="7330"/>
                      <a:pt x="8572" y="11733"/>
                    </a:cubicBezTo>
                    <a:cubicBezTo>
                      <a:pt x="4087" y="15841"/>
                      <a:pt x="-3093" y="9532"/>
                      <a:pt x="1451" y="5376"/>
                    </a:cubicBezTo>
                    <a:cubicBezTo>
                      <a:pt x="9914" y="-2369"/>
                      <a:pt x="22721" y="-1627"/>
                      <a:pt x="30549" y="6836"/>
                    </a:cubicBezTo>
                    <a:cubicBezTo>
                      <a:pt x="34680" y="11297"/>
                      <a:pt x="28371" y="18478"/>
                      <a:pt x="24192" y="13958"/>
                    </a:cubicBezTo>
                    <a:lnTo>
                      <a:pt x="24192" y="139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0" name="Google Shape;820;p31"/>
            <p:cNvSpPr/>
            <p:nvPr/>
          </p:nvSpPr>
          <p:spPr>
            <a:xfrm>
              <a:off x="314193" y="3941191"/>
              <a:ext cx="4183557" cy="4959"/>
            </a:xfrm>
            <a:custGeom>
              <a:avLst/>
              <a:gdLst/>
              <a:ahLst/>
              <a:cxnLst/>
              <a:rect l="l" t="t" r="r" b="b"/>
              <a:pathLst>
                <a:path w="3530428" h="1087" extrusionOk="0">
                  <a:moveTo>
                    <a:pt x="0" y="0"/>
                  </a:moveTo>
                  <a:lnTo>
                    <a:pt x="3530429"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21" name="Google Shape;821;p31"/>
            <p:cNvGrpSpPr/>
            <p:nvPr/>
          </p:nvGrpSpPr>
          <p:grpSpPr>
            <a:xfrm>
              <a:off x="2711378" y="2923948"/>
              <a:ext cx="1070203" cy="1021556"/>
              <a:chOff x="6640064" y="3292577"/>
              <a:chExt cx="1138513" cy="1086761"/>
            </a:xfrm>
          </p:grpSpPr>
          <p:sp>
            <p:nvSpPr>
              <p:cNvPr id="822" name="Google Shape;822;p31"/>
              <p:cNvSpPr/>
              <p:nvPr/>
            </p:nvSpPr>
            <p:spPr>
              <a:xfrm>
                <a:off x="7073249" y="3649841"/>
                <a:ext cx="97267" cy="252529"/>
              </a:xfrm>
              <a:custGeom>
                <a:avLst/>
                <a:gdLst/>
                <a:ahLst/>
                <a:cxnLst/>
                <a:rect l="l" t="t" r="r" b="b"/>
                <a:pathLst>
                  <a:path w="78759" h="204477" extrusionOk="0">
                    <a:moveTo>
                      <a:pt x="78759" y="5488"/>
                    </a:moveTo>
                    <a:cubicBezTo>
                      <a:pt x="78759" y="5488"/>
                      <a:pt x="52581" y="-6860"/>
                      <a:pt x="37385" y="5488"/>
                    </a:cubicBezTo>
                    <a:lnTo>
                      <a:pt x="0" y="202512"/>
                    </a:lnTo>
                    <a:lnTo>
                      <a:pt x="40763" y="204477"/>
                    </a:lnTo>
                    <a:lnTo>
                      <a:pt x="78759" y="550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31"/>
              <p:cNvSpPr/>
              <p:nvPr/>
            </p:nvSpPr>
            <p:spPr>
              <a:xfrm>
                <a:off x="7507319" y="4232932"/>
                <a:ext cx="271259" cy="144538"/>
              </a:xfrm>
              <a:custGeom>
                <a:avLst/>
                <a:gdLst/>
                <a:ahLst/>
                <a:cxnLst/>
                <a:rect l="l" t="t" r="r" b="b"/>
                <a:pathLst>
                  <a:path w="219643" h="117035" extrusionOk="0">
                    <a:moveTo>
                      <a:pt x="63282" y="12"/>
                    </a:moveTo>
                    <a:cubicBezTo>
                      <a:pt x="63282" y="12"/>
                      <a:pt x="101125" y="57713"/>
                      <a:pt x="127799" y="73216"/>
                    </a:cubicBezTo>
                    <a:cubicBezTo>
                      <a:pt x="154472" y="88730"/>
                      <a:pt x="217764" y="98653"/>
                      <a:pt x="219624" y="110436"/>
                    </a:cubicBezTo>
                    <a:cubicBezTo>
                      <a:pt x="221484" y="122219"/>
                      <a:pt x="88718" y="116639"/>
                      <a:pt x="82516" y="106092"/>
                    </a:cubicBezTo>
                    <a:cubicBezTo>
                      <a:pt x="76312" y="95545"/>
                      <a:pt x="83139" y="96169"/>
                      <a:pt x="68249" y="75688"/>
                    </a:cubicBezTo>
                    <a:cubicBezTo>
                      <a:pt x="53358" y="55218"/>
                      <a:pt x="0" y="9923"/>
                      <a:pt x="0" y="9923"/>
                    </a:cubicBezTo>
                    <a:lnTo>
                      <a:pt x="63282" y="0"/>
                    </a:lnTo>
                    <a:close/>
                  </a:path>
                </a:pathLst>
              </a:custGeom>
              <a:solidFill>
                <a:srgbClr val="EDC6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31"/>
              <p:cNvSpPr/>
              <p:nvPr/>
            </p:nvSpPr>
            <p:spPr>
              <a:xfrm>
                <a:off x="7601304" y="4324420"/>
                <a:ext cx="177189" cy="52983"/>
              </a:xfrm>
              <a:custGeom>
                <a:avLst/>
                <a:gdLst/>
                <a:ahLst/>
                <a:cxnLst/>
                <a:rect l="l" t="t" r="r" b="b"/>
                <a:pathLst>
                  <a:path w="143473" h="42901" extrusionOk="0">
                    <a:moveTo>
                      <a:pt x="143454" y="36302"/>
                    </a:moveTo>
                    <a:cubicBezTo>
                      <a:pt x="141630" y="24755"/>
                      <a:pt x="80950" y="14985"/>
                      <a:pt x="53394" y="0"/>
                    </a:cubicBezTo>
                    <a:cubicBezTo>
                      <a:pt x="33524" y="10935"/>
                      <a:pt x="13902" y="13819"/>
                      <a:pt x="0" y="14090"/>
                    </a:cubicBezTo>
                    <a:cubicBezTo>
                      <a:pt x="4155" y="22436"/>
                      <a:pt x="1813" y="24260"/>
                      <a:pt x="6345" y="31958"/>
                    </a:cubicBezTo>
                    <a:cubicBezTo>
                      <a:pt x="12548" y="42505"/>
                      <a:pt x="145314" y="48085"/>
                      <a:pt x="143454" y="3630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31"/>
              <p:cNvSpPr/>
              <p:nvPr/>
            </p:nvSpPr>
            <p:spPr>
              <a:xfrm>
                <a:off x="6780992" y="3402703"/>
                <a:ext cx="237103" cy="275215"/>
              </a:xfrm>
              <a:custGeom>
                <a:avLst/>
                <a:gdLst/>
                <a:ahLst/>
                <a:cxnLst/>
                <a:rect l="l" t="t" r="r" b="b"/>
                <a:pathLst>
                  <a:path w="191986" h="222846" extrusionOk="0">
                    <a:moveTo>
                      <a:pt x="191986" y="58946"/>
                    </a:moveTo>
                    <a:cubicBezTo>
                      <a:pt x="188514" y="75449"/>
                      <a:pt x="184900" y="100592"/>
                      <a:pt x="179827" y="122239"/>
                    </a:cubicBezTo>
                    <a:lnTo>
                      <a:pt x="167456" y="119567"/>
                    </a:lnTo>
                    <a:cubicBezTo>
                      <a:pt x="167456" y="119567"/>
                      <a:pt x="142724" y="168700"/>
                      <a:pt x="132024" y="172713"/>
                    </a:cubicBezTo>
                    <a:cubicBezTo>
                      <a:pt x="121324" y="176727"/>
                      <a:pt x="105292" y="153998"/>
                      <a:pt x="96264" y="162355"/>
                    </a:cubicBezTo>
                    <a:cubicBezTo>
                      <a:pt x="87236" y="170712"/>
                      <a:pt x="65176" y="222846"/>
                      <a:pt x="65176" y="222846"/>
                    </a:cubicBezTo>
                    <a:lnTo>
                      <a:pt x="0" y="188757"/>
                    </a:lnTo>
                    <a:cubicBezTo>
                      <a:pt x="0" y="188757"/>
                      <a:pt x="24284" y="151102"/>
                      <a:pt x="38550" y="121804"/>
                    </a:cubicBezTo>
                    <a:cubicBezTo>
                      <a:pt x="52805" y="92506"/>
                      <a:pt x="54888" y="12792"/>
                      <a:pt x="99607" y="2269"/>
                    </a:cubicBezTo>
                    <a:cubicBezTo>
                      <a:pt x="166984" y="-13598"/>
                      <a:pt x="191975" y="58958"/>
                      <a:pt x="191975" y="58958"/>
                    </a:cubicBezTo>
                    <a:close/>
                  </a:path>
                </a:pathLst>
              </a:custGeom>
              <a:solidFill>
                <a:srgbClr val="EDC6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31"/>
              <p:cNvSpPr/>
              <p:nvPr/>
            </p:nvSpPr>
            <p:spPr>
              <a:xfrm>
                <a:off x="6781008" y="3515291"/>
                <a:ext cx="143088" cy="162511"/>
              </a:xfrm>
              <a:custGeom>
                <a:avLst/>
                <a:gdLst/>
                <a:ahLst/>
                <a:cxnLst/>
                <a:rect l="l" t="t" r="r" b="b"/>
                <a:pathLst>
                  <a:path w="115861" h="131588" extrusionOk="0">
                    <a:moveTo>
                      <a:pt x="86234" y="27874"/>
                    </a:moveTo>
                    <a:cubicBezTo>
                      <a:pt x="81290" y="11642"/>
                      <a:pt x="62057" y="3708"/>
                      <a:pt x="48061" y="0"/>
                    </a:cubicBezTo>
                    <a:cubicBezTo>
                      <a:pt x="45071" y="12148"/>
                      <a:pt x="42210" y="23012"/>
                      <a:pt x="38550" y="30546"/>
                    </a:cubicBezTo>
                    <a:cubicBezTo>
                      <a:pt x="24295" y="59844"/>
                      <a:pt x="0" y="97500"/>
                      <a:pt x="0" y="97500"/>
                    </a:cubicBezTo>
                    <a:lnTo>
                      <a:pt x="65175" y="131589"/>
                    </a:lnTo>
                    <a:cubicBezTo>
                      <a:pt x="65175" y="131589"/>
                      <a:pt x="87234" y="79455"/>
                      <a:pt x="96263" y="71097"/>
                    </a:cubicBezTo>
                    <a:cubicBezTo>
                      <a:pt x="101313" y="66412"/>
                      <a:pt x="108575" y="71497"/>
                      <a:pt x="115862" y="76159"/>
                    </a:cubicBezTo>
                    <a:cubicBezTo>
                      <a:pt x="115862" y="76159"/>
                      <a:pt x="115850" y="76147"/>
                      <a:pt x="115838" y="76135"/>
                    </a:cubicBezTo>
                    <a:cubicBezTo>
                      <a:pt x="85527" y="56525"/>
                      <a:pt x="86234" y="27874"/>
                      <a:pt x="86234" y="27874"/>
                    </a:cubicBezTo>
                    <a:close/>
                  </a:path>
                </a:pathLst>
              </a:custGeom>
              <a:solidFill>
                <a:srgbClr val="E1AF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31"/>
              <p:cNvSpPr/>
              <p:nvPr/>
            </p:nvSpPr>
            <p:spPr>
              <a:xfrm>
                <a:off x="6828575" y="3367497"/>
                <a:ext cx="194701" cy="188388"/>
              </a:xfrm>
              <a:custGeom>
                <a:avLst/>
                <a:gdLst/>
                <a:ahLst/>
                <a:cxnLst/>
                <a:rect l="l" t="t" r="r" b="b"/>
                <a:pathLst>
                  <a:path w="157653" h="152541" extrusionOk="0">
                    <a:moveTo>
                      <a:pt x="155531" y="85266"/>
                    </a:moveTo>
                    <a:cubicBezTo>
                      <a:pt x="152564" y="94624"/>
                      <a:pt x="118993" y="78580"/>
                      <a:pt x="106951" y="91505"/>
                    </a:cubicBezTo>
                    <a:cubicBezTo>
                      <a:pt x="94921" y="104429"/>
                      <a:pt x="86457" y="124923"/>
                      <a:pt x="79325" y="124475"/>
                    </a:cubicBezTo>
                    <a:cubicBezTo>
                      <a:pt x="79325" y="124475"/>
                      <a:pt x="86457" y="102534"/>
                      <a:pt x="66399" y="103923"/>
                    </a:cubicBezTo>
                    <a:cubicBezTo>
                      <a:pt x="46342" y="105312"/>
                      <a:pt x="45012" y="131161"/>
                      <a:pt x="47684" y="147653"/>
                    </a:cubicBezTo>
                    <a:cubicBezTo>
                      <a:pt x="47684" y="147653"/>
                      <a:pt x="19610" y="156563"/>
                      <a:pt x="0" y="150325"/>
                    </a:cubicBezTo>
                    <a:cubicBezTo>
                      <a:pt x="0" y="150325"/>
                      <a:pt x="4461" y="113787"/>
                      <a:pt x="3119" y="91505"/>
                    </a:cubicBezTo>
                    <a:cubicBezTo>
                      <a:pt x="1777" y="69222"/>
                      <a:pt x="1753" y="16912"/>
                      <a:pt x="68178" y="1939"/>
                    </a:cubicBezTo>
                    <a:cubicBezTo>
                      <a:pt x="127445" y="-11433"/>
                      <a:pt x="167549" y="47399"/>
                      <a:pt x="155518" y="85266"/>
                    </a:cubicBezTo>
                    <a:close/>
                  </a:path>
                </a:pathLst>
              </a:custGeom>
              <a:solidFill>
                <a:srgbClr val="B45F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31"/>
              <p:cNvSpPr/>
              <p:nvPr/>
            </p:nvSpPr>
            <p:spPr>
              <a:xfrm>
                <a:off x="6772162" y="3292577"/>
                <a:ext cx="150690" cy="135219"/>
              </a:xfrm>
              <a:custGeom>
                <a:avLst/>
                <a:gdLst/>
                <a:ahLst/>
                <a:cxnLst/>
                <a:rect l="l" t="t" r="r" b="b"/>
                <a:pathLst>
                  <a:path w="122016" h="109489" extrusionOk="0">
                    <a:moveTo>
                      <a:pt x="88154" y="86588"/>
                    </a:moveTo>
                    <a:cubicBezTo>
                      <a:pt x="108223" y="69273"/>
                      <a:pt x="133601" y="46814"/>
                      <a:pt x="116227" y="19411"/>
                    </a:cubicBezTo>
                    <a:cubicBezTo>
                      <a:pt x="103432" y="-777"/>
                      <a:pt x="57619" y="-12936"/>
                      <a:pt x="22977" y="22753"/>
                    </a:cubicBezTo>
                    <a:cubicBezTo>
                      <a:pt x="-412" y="46849"/>
                      <a:pt x="-3766" y="80902"/>
                      <a:pt x="3261" y="94945"/>
                    </a:cubicBezTo>
                    <a:cubicBezTo>
                      <a:pt x="10276" y="108988"/>
                      <a:pt x="46708" y="122348"/>
                      <a:pt x="88154" y="86588"/>
                    </a:cubicBezTo>
                    <a:close/>
                  </a:path>
                </a:pathLst>
              </a:custGeom>
              <a:solidFill>
                <a:srgbClr val="B45F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31"/>
              <p:cNvSpPr/>
              <p:nvPr/>
            </p:nvSpPr>
            <p:spPr>
              <a:xfrm>
                <a:off x="6704451" y="3907358"/>
                <a:ext cx="924815" cy="471980"/>
              </a:xfrm>
              <a:custGeom>
                <a:avLst/>
                <a:gdLst/>
                <a:ahLst/>
                <a:cxnLst/>
                <a:rect l="l" t="t" r="r" b="b"/>
                <a:pathLst>
                  <a:path w="748838" h="382170" extrusionOk="0">
                    <a:moveTo>
                      <a:pt x="11" y="292828"/>
                    </a:moveTo>
                    <a:cubicBezTo>
                      <a:pt x="11" y="292828"/>
                      <a:pt x="27308" y="382170"/>
                      <a:pt x="120782" y="382170"/>
                    </a:cubicBezTo>
                    <a:cubicBezTo>
                      <a:pt x="214256" y="382170"/>
                      <a:pt x="476362" y="143536"/>
                      <a:pt x="476362" y="143536"/>
                    </a:cubicBezTo>
                    <a:lnTo>
                      <a:pt x="630962" y="288073"/>
                    </a:lnTo>
                    <a:cubicBezTo>
                      <a:pt x="630962" y="288073"/>
                      <a:pt x="713478" y="289308"/>
                      <a:pt x="748838" y="270086"/>
                    </a:cubicBezTo>
                    <a:cubicBezTo>
                      <a:pt x="748838" y="270086"/>
                      <a:pt x="565822" y="0"/>
                      <a:pt x="478963" y="0"/>
                    </a:cubicBezTo>
                    <a:cubicBezTo>
                      <a:pt x="402028" y="0"/>
                      <a:pt x="168373" y="158332"/>
                      <a:pt x="168373" y="158332"/>
                    </a:cubicBezTo>
                    <a:lnTo>
                      <a:pt x="139804" y="138980"/>
                    </a:lnTo>
                    <a:lnTo>
                      <a:pt x="0" y="29284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31"/>
              <p:cNvSpPr/>
              <p:nvPr/>
            </p:nvSpPr>
            <p:spPr>
              <a:xfrm>
                <a:off x="6789402" y="3998832"/>
                <a:ext cx="756765" cy="256480"/>
              </a:xfrm>
              <a:custGeom>
                <a:avLst/>
                <a:gdLst/>
                <a:ahLst/>
                <a:cxnLst/>
                <a:rect l="l" t="t" r="r" b="b"/>
                <a:pathLst>
                  <a:path w="612765" h="207676" extrusionOk="0">
                    <a:moveTo>
                      <a:pt x="612765" y="184464"/>
                    </a:moveTo>
                    <a:cubicBezTo>
                      <a:pt x="612765" y="184464"/>
                      <a:pt x="453598" y="-82"/>
                      <a:pt x="412611" y="0"/>
                    </a:cubicBezTo>
                    <a:cubicBezTo>
                      <a:pt x="381500" y="70"/>
                      <a:pt x="132801" y="207900"/>
                      <a:pt x="71050" y="207676"/>
                    </a:cubicBezTo>
                    <a:cubicBezTo>
                      <a:pt x="25226" y="207500"/>
                      <a:pt x="0" y="151658"/>
                      <a:pt x="0" y="151658"/>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31"/>
              <p:cNvSpPr/>
              <p:nvPr/>
            </p:nvSpPr>
            <p:spPr>
              <a:xfrm>
                <a:off x="6704451" y="4075723"/>
                <a:ext cx="249037" cy="282458"/>
              </a:xfrm>
              <a:custGeom>
                <a:avLst/>
                <a:gdLst/>
                <a:ahLst/>
                <a:cxnLst/>
                <a:rect l="l" t="t" r="r" b="b"/>
                <a:pathLst>
                  <a:path w="201649" h="228711" extrusionOk="0">
                    <a:moveTo>
                      <a:pt x="57465" y="228711"/>
                    </a:moveTo>
                    <a:cubicBezTo>
                      <a:pt x="111918" y="164253"/>
                      <a:pt x="175553" y="49026"/>
                      <a:pt x="201649" y="0"/>
                    </a:cubicBezTo>
                    <a:cubicBezTo>
                      <a:pt x="181191" y="13207"/>
                      <a:pt x="168373" y="21871"/>
                      <a:pt x="168373" y="21871"/>
                    </a:cubicBezTo>
                    <a:lnTo>
                      <a:pt x="139804" y="2519"/>
                    </a:lnTo>
                    <a:lnTo>
                      <a:pt x="0" y="156378"/>
                    </a:lnTo>
                    <a:cubicBezTo>
                      <a:pt x="0" y="156378"/>
                      <a:pt x="14384" y="202815"/>
                      <a:pt x="57454" y="228711"/>
                    </a:cubicBezTo>
                    <a:close/>
                  </a:path>
                </a:pathLst>
              </a:custGeom>
              <a:solidFill>
                <a:srgbClr val="D8DEF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31"/>
              <p:cNvSpPr/>
              <p:nvPr/>
            </p:nvSpPr>
            <p:spPr>
              <a:xfrm>
                <a:off x="7123533" y="3633086"/>
                <a:ext cx="138015" cy="297442"/>
              </a:xfrm>
              <a:custGeom>
                <a:avLst/>
                <a:gdLst/>
                <a:ahLst/>
                <a:cxnLst/>
                <a:rect l="l" t="t" r="r" b="b"/>
                <a:pathLst>
                  <a:path w="111753" h="240844" extrusionOk="0">
                    <a:moveTo>
                      <a:pt x="38008" y="19067"/>
                    </a:moveTo>
                    <a:cubicBezTo>
                      <a:pt x="38008" y="19067"/>
                      <a:pt x="64317" y="-7854"/>
                      <a:pt x="111754" y="2281"/>
                    </a:cubicBezTo>
                    <a:lnTo>
                      <a:pt x="59537" y="240845"/>
                    </a:lnTo>
                    <a:lnTo>
                      <a:pt x="0" y="218044"/>
                    </a:lnTo>
                    <a:lnTo>
                      <a:pt x="37996" y="1906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31"/>
              <p:cNvSpPr/>
              <p:nvPr/>
            </p:nvSpPr>
            <p:spPr>
              <a:xfrm>
                <a:off x="7123531" y="3662248"/>
                <a:ext cx="45937" cy="234587"/>
              </a:xfrm>
              <a:custGeom>
                <a:avLst/>
                <a:gdLst/>
                <a:ahLst/>
                <a:cxnLst/>
                <a:rect l="l" t="t" r="r" b="b"/>
                <a:pathLst>
                  <a:path w="37196" h="189949" extrusionOk="0">
                    <a:moveTo>
                      <a:pt x="37197" y="0"/>
                    </a:moveTo>
                    <a:lnTo>
                      <a:pt x="1" y="189949"/>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31"/>
              <p:cNvSpPr/>
              <p:nvPr/>
            </p:nvSpPr>
            <p:spPr>
              <a:xfrm>
                <a:off x="6862270" y="3747723"/>
                <a:ext cx="246291" cy="235754"/>
              </a:xfrm>
              <a:custGeom>
                <a:avLst/>
                <a:gdLst/>
                <a:ahLst/>
                <a:cxnLst/>
                <a:rect l="l" t="t" r="r" b="b"/>
                <a:pathLst>
                  <a:path w="199426" h="190894" extrusionOk="0">
                    <a:moveTo>
                      <a:pt x="40681" y="17703"/>
                    </a:moveTo>
                    <a:lnTo>
                      <a:pt x="93274" y="135625"/>
                    </a:lnTo>
                    <a:cubicBezTo>
                      <a:pt x="93274" y="135625"/>
                      <a:pt x="178661" y="37867"/>
                      <a:pt x="181628" y="24825"/>
                    </a:cubicBezTo>
                    <a:cubicBezTo>
                      <a:pt x="184594" y="11782"/>
                      <a:pt x="195941" y="-5003"/>
                      <a:pt x="198908" y="1412"/>
                    </a:cubicBezTo>
                    <a:cubicBezTo>
                      <a:pt x="201873" y="7827"/>
                      <a:pt x="191232" y="14290"/>
                      <a:pt x="189608" y="22835"/>
                    </a:cubicBezTo>
                    <a:lnTo>
                      <a:pt x="182475" y="60420"/>
                    </a:lnTo>
                    <a:cubicBezTo>
                      <a:pt x="182475" y="60420"/>
                      <a:pt x="131777" y="183039"/>
                      <a:pt x="92791" y="190443"/>
                    </a:cubicBezTo>
                    <a:cubicBezTo>
                      <a:pt x="53794" y="197847"/>
                      <a:pt x="0" y="111636"/>
                      <a:pt x="0" y="111636"/>
                    </a:cubicBezTo>
                    <a:lnTo>
                      <a:pt x="40693" y="17691"/>
                    </a:lnTo>
                    <a:close/>
                  </a:path>
                </a:pathLst>
              </a:custGeom>
              <a:solidFill>
                <a:srgbClr val="FF9C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31"/>
              <p:cNvSpPr/>
              <p:nvPr/>
            </p:nvSpPr>
            <p:spPr>
              <a:xfrm>
                <a:off x="6862270" y="3747723"/>
                <a:ext cx="246291" cy="235754"/>
              </a:xfrm>
              <a:custGeom>
                <a:avLst/>
                <a:gdLst/>
                <a:ahLst/>
                <a:cxnLst/>
                <a:rect l="l" t="t" r="r" b="b"/>
                <a:pathLst>
                  <a:path w="199426" h="190894" extrusionOk="0">
                    <a:moveTo>
                      <a:pt x="40681" y="17703"/>
                    </a:moveTo>
                    <a:lnTo>
                      <a:pt x="93274" y="135625"/>
                    </a:lnTo>
                    <a:cubicBezTo>
                      <a:pt x="93274" y="135625"/>
                      <a:pt x="178661" y="37867"/>
                      <a:pt x="181628" y="24825"/>
                    </a:cubicBezTo>
                    <a:cubicBezTo>
                      <a:pt x="184594" y="11782"/>
                      <a:pt x="195941" y="-5003"/>
                      <a:pt x="198908" y="1412"/>
                    </a:cubicBezTo>
                    <a:cubicBezTo>
                      <a:pt x="201873" y="7827"/>
                      <a:pt x="191232" y="14290"/>
                      <a:pt x="189608" y="22835"/>
                    </a:cubicBezTo>
                    <a:lnTo>
                      <a:pt x="182475" y="60420"/>
                    </a:lnTo>
                    <a:cubicBezTo>
                      <a:pt x="182475" y="60420"/>
                      <a:pt x="131777" y="183039"/>
                      <a:pt x="92791" y="190443"/>
                    </a:cubicBezTo>
                    <a:cubicBezTo>
                      <a:pt x="53794" y="197847"/>
                      <a:pt x="0" y="111636"/>
                      <a:pt x="0" y="111636"/>
                    </a:cubicBezTo>
                    <a:lnTo>
                      <a:pt x="40693" y="17691"/>
                    </a:lnTo>
                    <a:close/>
                  </a:path>
                </a:pathLst>
              </a:custGeom>
              <a:solidFill>
                <a:srgbClr val="E1AF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31"/>
              <p:cNvSpPr/>
              <p:nvPr/>
            </p:nvSpPr>
            <p:spPr>
              <a:xfrm>
                <a:off x="6640064" y="3586407"/>
                <a:ext cx="288260" cy="721669"/>
              </a:xfrm>
              <a:custGeom>
                <a:avLst/>
                <a:gdLst/>
                <a:ahLst/>
                <a:cxnLst/>
                <a:rect l="l" t="t" r="r" b="b"/>
                <a:pathLst>
                  <a:path w="233409" h="584347" extrusionOk="0">
                    <a:moveTo>
                      <a:pt x="120442" y="360"/>
                    </a:moveTo>
                    <a:cubicBezTo>
                      <a:pt x="140712" y="7811"/>
                      <a:pt x="168763" y="25456"/>
                      <a:pt x="190515" y="50140"/>
                    </a:cubicBezTo>
                    <a:cubicBezTo>
                      <a:pt x="212268" y="74812"/>
                      <a:pt x="241425" y="152984"/>
                      <a:pt x="229642" y="197031"/>
                    </a:cubicBezTo>
                    <a:cubicBezTo>
                      <a:pt x="217860" y="241078"/>
                      <a:pt x="202345" y="356481"/>
                      <a:pt x="224675" y="382531"/>
                    </a:cubicBezTo>
                    <a:cubicBezTo>
                      <a:pt x="247004" y="408592"/>
                      <a:pt x="221567" y="414171"/>
                      <a:pt x="203580" y="432781"/>
                    </a:cubicBezTo>
                    <a:cubicBezTo>
                      <a:pt x="185595" y="451391"/>
                      <a:pt x="103079" y="525219"/>
                      <a:pt x="77019" y="562451"/>
                    </a:cubicBezTo>
                    <a:cubicBezTo>
                      <a:pt x="50958" y="599671"/>
                      <a:pt x="26145" y="587888"/>
                      <a:pt x="23660" y="538874"/>
                    </a:cubicBezTo>
                    <a:cubicBezTo>
                      <a:pt x="21176" y="489859"/>
                      <a:pt x="1837" y="381707"/>
                      <a:pt x="83" y="302287"/>
                    </a:cubicBezTo>
                    <a:cubicBezTo>
                      <a:pt x="-2483" y="185848"/>
                      <a:pt x="55301" y="95282"/>
                      <a:pt x="78254" y="66737"/>
                    </a:cubicBezTo>
                    <a:cubicBezTo>
                      <a:pt x="101208" y="38192"/>
                      <a:pt x="107823" y="-4278"/>
                      <a:pt x="120442" y="3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31"/>
              <p:cNvSpPr/>
              <p:nvPr/>
            </p:nvSpPr>
            <p:spPr>
              <a:xfrm>
                <a:off x="6745706" y="3692135"/>
                <a:ext cx="507818" cy="365676"/>
              </a:xfrm>
              <a:custGeom>
                <a:avLst/>
                <a:gdLst/>
                <a:ahLst/>
                <a:cxnLst/>
                <a:rect l="l" t="t" r="r" b="b"/>
                <a:pathLst>
                  <a:path w="411189" h="296094" extrusionOk="0">
                    <a:moveTo>
                      <a:pt x="42511" y="26"/>
                    </a:moveTo>
                    <a:cubicBezTo>
                      <a:pt x="91691" y="1309"/>
                      <a:pt x="100989" y="110650"/>
                      <a:pt x="182068" y="218755"/>
                    </a:cubicBezTo>
                    <a:cubicBezTo>
                      <a:pt x="182068" y="218755"/>
                      <a:pt x="325629" y="126706"/>
                      <a:pt x="342520" y="105588"/>
                    </a:cubicBezTo>
                    <a:cubicBezTo>
                      <a:pt x="359411" y="84471"/>
                      <a:pt x="369546" y="58292"/>
                      <a:pt x="377139" y="61671"/>
                    </a:cubicBezTo>
                    <a:cubicBezTo>
                      <a:pt x="384743" y="65049"/>
                      <a:pt x="364473" y="86166"/>
                      <a:pt x="373760" y="85319"/>
                    </a:cubicBezTo>
                    <a:cubicBezTo>
                      <a:pt x="383047" y="84471"/>
                      <a:pt x="396667" y="46686"/>
                      <a:pt x="407649" y="55126"/>
                    </a:cubicBezTo>
                    <a:cubicBezTo>
                      <a:pt x="418632" y="63566"/>
                      <a:pt x="404165" y="108967"/>
                      <a:pt x="362789" y="122468"/>
                    </a:cubicBezTo>
                    <a:cubicBezTo>
                      <a:pt x="362789" y="122468"/>
                      <a:pt x="256591" y="286509"/>
                      <a:pt x="178055" y="295797"/>
                    </a:cubicBezTo>
                    <a:cubicBezTo>
                      <a:pt x="99518" y="305084"/>
                      <a:pt x="17215" y="94018"/>
                      <a:pt x="3208" y="62083"/>
                    </a:cubicBezTo>
                    <a:cubicBezTo>
                      <a:pt x="-7716" y="37175"/>
                      <a:pt x="10211" y="-834"/>
                      <a:pt x="42511" y="14"/>
                    </a:cubicBezTo>
                    <a:close/>
                  </a:path>
                </a:pathLst>
              </a:custGeom>
              <a:solidFill>
                <a:srgbClr val="EDC6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31"/>
              <p:cNvSpPr/>
              <p:nvPr/>
            </p:nvSpPr>
            <p:spPr>
              <a:xfrm>
                <a:off x="7460057" y="4212032"/>
                <a:ext cx="146245" cy="20933"/>
              </a:xfrm>
              <a:custGeom>
                <a:avLst/>
                <a:gdLst/>
                <a:ahLst/>
                <a:cxnLst/>
                <a:rect l="l" t="t" r="r" b="b"/>
                <a:pathLst>
                  <a:path w="118417" h="16950" extrusionOk="0">
                    <a:moveTo>
                      <a:pt x="0" y="16950"/>
                    </a:moveTo>
                    <a:cubicBezTo>
                      <a:pt x="0" y="16950"/>
                      <a:pt x="72416" y="17033"/>
                      <a:pt x="118417" y="0"/>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31"/>
              <p:cNvSpPr/>
              <p:nvPr/>
            </p:nvSpPr>
            <p:spPr>
              <a:xfrm>
                <a:off x="6944790" y="3559516"/>
                <a:ext cx="26478" cy="26226"/>
              </a:xfrm>
              <a:custGeom>
                <a:avLst/>
                <a:gdLst/>
                <a:ahLst/>
                <a:cxnLst/>
                <a:rect l="l" t="t" r="r" b="b"/>
                <a:pathLst>
                  <a:path w="21440" h="21236" extrusionOk="0">
                    <a:moveTo>
                      <a:pt x="21440" y="16810"/>
                    </a:moveTo>
                    <a:cubicBezTo>
                      <a:pt x="13789" y="15857"/>
                      <a:pt x="8257" y="7417"/>
                      <a:pt x="4349" y="1072"/>
                    </a:cubicBezTo>
                    <a:cubicBezTo>
                      <a:pt x="2701" y="-1623"/>
                      <a:pt x="-1255" y="1296"/>
                      <a:pt x="394" y="3968"/>
                    </a:cubicBezTo>
                    <a:cubicBezTo>
                      <a:pt x="4796" y="11137"/>
                      <a:pt x="10882" y="19094"/>
                      <a:pt x="18816" y="21236"/>
                    </a:cubicBezTo>
                    <a:lnTo>
                      <a:pt x="21440" y="168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31"/>
              <p:cNvSpPr/>
              <p:nvPr/>
            </p:nvSpPr>
            <p:spPr>
              <a:xfrm>
                <a:off x="6938961" y="3525831"/>
                <a:ext cx="29576" cy="18109"/>
              </a:xfrm>
              <a:custGeom>
                <a:avLst/>
                <a:gdLst/>
                <a:ahLst/>
                <a:cxnLst/>
                <a:rect l="l" t="t" r="r" b="b"/>
                <a:pathLst>
                  <a:path w="23948" h="14663" extrusionOk="0">
                    <a:moveTo>
                      <a:pt x="185" y="3324"/>
                    </a:moveTo>
                    <a:cubicBezTo>
                      <a:pt x="-968" y="6714"/>
                      <a:pt x="3375" y="11257"/>
                      <a:pt x="9885" y="13470"/>
                    </a:cubicBezTo>
                    <a:cubicBezTo>
                      <a:pt x="16395" y="15683"/>
                      <a:pt x="22610" y="14730"/>
                      <a:pt x="23763" y="11340"/>
                    </a:cubicBezTo>
                    <a:cubicBezTo>
                      <a:pt x="24917" y="7950"/>
                      <a:pt x="20573" y="3406"/>
                      <a:pt x="14064" y="1193"/>
                    </a:cubicBezTo>
                    <a:cubicBezTo>
                      <a:pt x="7555" y="-1020"/>
                      <a:pt x="1340" y="-66"/>
                      <a:pt x="185" y="332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31"/>
              <p:cNvSpPr/>
              <p:nvPr/>
            </p:nvSpPr>
            <p:spPr>
              <a:xfrm>
                <a:off x="6980322" y="3520175"/>
                <a:ext cx="11747" cy="14720"/>
              </a:xfrm>
              <a:custGeom>
                <a:avLst/>
                <a:gdLst/>
                <a:ahLst/>
                <a:cxnLst/>
                <a:rect l="l" t="t" r="r" b="b"/>
                <a:pathLst>
                  <a:path w="9512" h="11919" extrusionOk="0">
                    <a:moveTo>
                      <a:pt x="425" y="4482"/>
                    </a:moveTo>
                    <a:cubicBezTo>
                      <a:pt x="-658" y="7672"/>
                      <a:pt x="401" y="10921"/>
                      <a:pt x="2790" y="11733"/>
                    </a:cubicBezTo>
                    <a:cubicBezTo>
                      <a:pt x="5180" y="12545"/>
                      <a:pt x="8005" y="10627"/>
                      <a:pt x="9088" y="7437"/>
                    </a:cubicBezTo>
                    <a:cubicBezTo>
                      <a:pt x="10170" y="4246"/>
                      <a:pt x="9112" y="998"/>
                      <a:pt x="6722" y="186"/>
                    </a:cubicBezTo>
                    <a:cubicBezTo>
                      <a:pt x="4332" y="-627"/>
                      <a:pt x="1508" y="1304"/>
                      <a:pt x="425" y="44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31"/>
              <p:cNvSpPr/>
              <p:nvPr/>
            </p:nvSpPr>
            <p:spPr>
              <a:xfrm>
                <a:off x="6970728" y="3494481"/>
                <a:ext cx="35414" cy="16050"/>
              </a:xfrm>
              <a:custGeom>
                <a:avLst/>
                <a:gdLst/>
                <a:ahLst/>
                <a:cxnLst/>
                <a:rect l="l" t="t" r="r" b="b"/>
                <a:pathLst>
                  <a:path w="28675" h="12996" extrusionOk="0">
                    <a:moveTo>
                      <a:pt x="22232" y="11521"/>
                    </a:moveTo>
                    <a:cubicBezTo>
                      <a:pt x="18229" y="8190"/>
                      <a:pt x="11827" y="6895"/>
                      <a:pt x="8060" y="11380"/>
                    </a:cubicBezTo>
                    <a:cubicBezTo>
                      <a:pt x="4551" y="15558"/>
                      <a:pt x="-2581" y="10803"/>
                      <a:pt x="961" y="6565"/>
                    </a:cubicBezTo>
                    <a:cubicBezTo>
                      <a:pt x="7588" y="-1333"/>
                      <a:pt x="19078" y="-2181"/>
                      <a:pt x="27046" y="4435"/>
                    </a:cubicBezTo>
                    <a:cubicBezTo>
                      <a:pt x="31249" y="7919"/>
                      <a:pt x="26481" y="15064"/>
                      <a:pt x="22232" y="11521"/>
                    </a:cubicBezTo>
                    <a:lnTo>
                      <a:pt x="22232" y="115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3" name="Google Shape;843;p31"/>
            <p:cNvGrpSpPr/>
            <p:nvPr/>
          </p:nvGrpSpPr>
          <p:grpSpPr>
            <a:xfrm>
              <a:off x="3019788" y="2149524"/>
              <a:ext cx="735673" cy="847328"/>
              <a:chOff x="1354795" y="185540"/>
              <a:chExt cx="782631" cy="901413"/>
            </a:xfrm>
          </p:grpSpPr>
          <p:sp>
            <p:nvSpPr>
              <p:cNvPr id="844" name="Google Shape;844;p31"/>
              <p:cNvSpPr/>
              <p:nvPr/>
            </p:nvSpPr>
            <p:spPr>
              <a:xfrm>
                <a:off x="1365267" y="199019"/>
                <a:ext cx="772159" cy="887934"/>
              </a:xfrm>
              <a:custGeom>
                <a:avLst/>
                <a:gdLst/>
                <a:ahLst/>
                <a:cxnLst/>
                <a:rect l="l" t="t" r="r" b="b"/>
                <a:pathLst>
                  <a:path w="625230" h="718975" extrusionOk="0">
                    <a:moveTo>
                      <a:pt x="312603" y="12"/>
                    </a:moveTo>
                    <a:cubicBezTo>
                      <a:pt x="139958" y="12"/>
                      <a:pt x="0" y="139969"/>
                      <a:pt x="0" y="312615"/>
                    </a:cubicBezTo>
                    <a:cubicBezTo>
                      <a:pt x="0" y="452973"/>
                      <a:pt x="92508" y="571731"/>
                      <a:pt x="219883" y="611235"/>
                    </a:cubicBezTo>
                    <a:lnTo>
                      <a:pt x="219883" y="718975"/>
                    </a:lnTo>
                    <a:lnTo>
                      <a:pt x="288873" y="624230"/>
                    </a:lnTo>
                    <a:cubicBezTo>
                      <a:pt x="296712" y="624819"/>
                      <a:pt x="304623" y="625219"/>
                      <a:pt x="312615" y="625219"/>
                    </a:cubicBezTo>
                    <a:cubicBezTo>
                      <a:pt x="485261" y="625219"/>
                      <a:pt x="625231" y="485261"/>
                      <a:pt x="625231" y="312604"/>
                    </a:cubicBezTo>
                    <a:cubicBezTo>
                      <a:pt x="625231" y="139946"/>
                      <a:pt x="485273" y="0"/>
                      <a:pt x="312615" y="0"/>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31"/>
              <p:cNvSpPr/>
              <p:nvPr/>
            </p:nvSpPr>
            <p:spPr>
              <a:xfrm>
                <a:off x="1354795" y="185540"/>
                <a:ext cx="772159" cy="887934"/>
              </a:xfrm>
              <a:custGeom>
                <a:avLst/>
                <a:gdLst/>
                <a:ahLst/>
                <a:cxnLst/>
                <a:rect l="l" t="t" r="r" b="b"/>
                <a:pathLst>
                  <a:path w="625230" h="718975" extrusionOk="0">
                    <a:moveTo>
                      <a:pt x="312615" y="12"/>
                    </a:moveTo>
                    <a:cubicBezTo>
                      <a:pt x="139970" y="12"/>
                      <a:pt x="0" y="139969"/>
                      <a:pt x="0" y="312615"/>
                    </a:cubicBezTo>
                    <a:cubicBezTo>
                      <a:pt x="0" y="452973"/>
                      <a:pt x="92508" y="571731"/>
                      <a:pt x="219883" y="611235"/>
                    </a:cubicBezTo>
                    <a:lnTo>
                      <a:pt x="219883" y="718975"/>
                    </a:lnTo>
                    <a:lnTo>
                      <a:pt x="288873" y="624230"/>
                    </a:lnTo>
                    <a:cubicBezTo>
                      <a:pt x="296712" y="624819"/>
                      <a:pt x="304623" y="625219"/>
                      <a:pt x="312615" y="625219"/>
                    </a:cubicBezTo>
                    <a:cubicBezTo>
                      <a:pt x="485261" y="625219"/>
                      <a:pt x="625231" y="485261"/>
                      <a:pt x="625231" y="312604"/>
                    </a:cubicBezTo>
                    <a:cubicBezTo>
                      <a:pt x="625231" y="139946"/>
                      <a:pt x="485273" y="0"/>
                      <a:pt x="31261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31"/>
              <p:cNvSpPr/>
              <p:nvPr/>
            </p:nvSpPr>
            <p:spPr>
              <a:xfrm>
                <a:off x="1508230" y="567077"/>
                <a:ext cx="1454" cy="180580"/>
              </a:xfrm>
              <a:custGeom>
                <a:avLst/>
                <a:gdLst/>
                <a:ahLst/>
                <a:cxnLst/>
                <a:rect l="l" t="t" r="r" b="b"/>
                <a:pathLst>
                  <a:path w="1177" h="146219" extrusionOk="0">
                    <a:moveTo>
                      <a:pt x="0" y="0"/>
                    </a:moveTo>
                    <a:lnTo>
                      <a:pt x="0" y="14622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31"/>
              <p:cNvSpPr/>
              <p:nvPr/>
            </p:nvSpPr>
            <p:spPr>
              <a:xfrm>
                <a:off x="1493880" y="726045"/>
                <a:ext cx="28725" cy="28725"/>
              </a:xfrm>
              <a:custGeom>
                <a:avLst/>
                <a:gdLst/>
                <a:ahLst/>
                <a:cxnLst/>
                <a:rect l="l" t="t" r="r" b="b"/>
                <a:pathLst>
                  <a:path w="23259" h="23259" extrusionOk="0">
                    <a:moveTo>
                      <a:pt x="23260" y="11630"/>
                    </a:moveTo>
                    <a:cubicBezTo>
                      <a:pt x="23260" y="18057"/>
                      <a:pt x="18057" y="23260"/>
                      <a:pt x="11630" y="23260"/>
                    </a:cubicBezTo>
                    <a:cubicBezTo>
                      <a:pt x="5203" y="23260"/>
                      <a:pt x="0" y="18057"/>
                      <a:pt x="0" y="11630"/>
                    </a:cubicBezTo>
                    <a:cubicBezTo>
                      <a:pt x="0" y="5203"/>
                      <a:pt x="5203" y="0"/>
                      <a:pt x="11630" y="0"/>
                    </a:cubicBezTo>
                    <a:cubicBezTo>
                      <a:pt x="18057" y="0"/>
                      <a:pt x="23260" y="5203"/>
                      <a:pt x="23260" y="116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31"/>
              <p:cNvSpPr/>
              <p:nvPr/>
            </p:nvSpPr>
            <p:spPr>
              <a:xfrm>
                <a:off x="1532368" y="502647"/>
                <a:ext cx="416724" cy="226504"/>
              </a:xfrm>
              <a:custGeom>
                <a:avLst/>
                <a:gdLst/>
                <a:ahLst/>
                <a:cxnLst/>
                <a:rect l="l" t="t" r="r" b="b"/>
                <a:pathLst>
                  <a:path w="337428" h="183404" extrusionOk="0">
                    <a:moveTo>
                      <a:pt x="321809" y="162605"/>
                    </a:moveTo>
                    <a:cubicBezTo>
                      <a:pt x="221625" y="190338"/>
                      <a:pt x="115780" y="190338"/>
                      <a:pt x="15609" y="162605"/>
                    </a:cubicBezTo>
                    <a:cubicBezTo>
                      <a:pt x="6333" y="160039"/>
                      <a:pt x="0" y="151411"/>
                      <a:pt x="0" y="141782"/>
                    </a:cubicBezTo>
                    <a:lnTo>
                      <a:pt x="0" y="0"/>
                    </a:lnTo>
                    <a:cubicBezTo>
                      <a:pt x="109930" y="33818"/>
                      <a:pt x="227499" y="33818"/>
                      <a:pt x="337429" y="0"/>
                    </a:cubicBezTo>
                    <a:lnTo>
                      <a:pt x="337429" y="141782"/>
                    </a:lnTo>
                    <a:cubicBezTo>
                      <a:pt x="337429" y="151411"/>
                      <a:pt x="331096" y="160039"/>
                      <a:pt x="321821" y="16260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31"/>
              <p:cNvSpPr/>
              <p:nvPr/>
            </p:nvSpPr>
            <p:spPr>
              <a:xfrm>
                <a:off x="1428259" y="379129"/>
                <a:ext cx="625130" cy="314346"/>
              </a:xfrm>
              <a:custGeom>
                <a:avLst/>
                <a:gdLst/>
                <a:ahLst/>
                <a:cxnLst/>
                <a:rect l="l" t="t" r="r" b="b"/>
                <a:pathLst>
                  <a:path w="506178" h="254531" extrusionOk="0">
                    <a:moveTo>
                      <a:pt x="233161" y="4617"/>
                    </a:moveTo>
                    <a:lnTo>
                      <a:pt x="7522" y="115206"/>
                    </a:lnTo>
                    <a:cubicBezTo>
                      <a:pt x="-2507" y="120115"/>
                      <a:pt x="-2507" y="134405"/>
                      <a:pt x="7522" y="139325"/>
                    </a:cubicBezTo>
                    <a:lnTo>
                      <a:pt x="233161" y="249914"/>
                    </a:lnTo>
                    <a:cubicBezTo>
                      <a:pt x="245732" y="256070"/>
                      <a:pt x="260446" y="256070"/>
                      <a:pt x="273018" y="249914"/>
                    </a:cubicBezTo>
                    <a:lnTo>
                      <a:pt x="498657" y="139325"/>
                    </a:lnTo>
                    <a:cubicBezTo>
                      <a:pt x="508686" y="134416"/>
                      <a:pt x="508686" y="120126"/>
                      <a:pt x="498657" y="115206"/>
                    </a:cubicBezTo>
                    <a:lnTo>
                      <a:pt x="273018" y="4617"/>
                    </a:lnTo>
                    <a:cubicBezTo>
                      <a:pt x="260446" y="-1539"/>
                      <a:pt x="245732" y="-1539"/>
                      <a:pt x="233161" y="46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31"/>
              <p:cNvSpPr/>
              <p:nvPr/>
            </p:nvSpPr>
            <p:spPr>
              <a:xfrm>
                <a:off x="1428313" y="522139"/>
                <a:ext cx="624994" cy="171208"/>
              </a:xfrm>
              <a:custGeom>
                <a:avLst/>
                <a:gdLst/>
                <a:ahLst/>
                <a:cxnLst/>
                <a:rect l="l" t="t" r="r" b="b"/>
                <a:pathLst>
                  <a:path w="506068" h="138630" extrusionOk="0">
                    <a:moveTo>
                      <a:pt x="499614" y="0"/>
                    </a:moveTo>
                    <a:cubicBezTo>
                      <a:pt x="499261" y="212"/>
                      <a:pt x="498990" y="506"/>
                      <a:pt x="498601" y="694"/>
                    </a:cubicBezTo>
                    <a:lnTo>
                      <a:pt x="272962" y="111283"/>
                    </a:lnTo>
                    <a:cubicBezTo>
                      <a:pt x="260391" y="117440"/>
                      <a:pt x="245677" y="117440"/>
                      <a:pt x="233106" y="111283"/>
                    </a:cubicBezTo>
                    <a:lnTo>
                      <a:pt x="7467" y="694"/>
                    </a:lnTo>
                    <a:cubicBezTo>
                      <a:pt x="7078" y="506"/>
                      <a:pt x="6807" y="224"/>
                      <a:pt x="6455" y="0"/>
                    </a:cubicBezTo>
                    <a:cubicBezTo>
                      <a:pt x="-2444" y="5391"/>
                      <a:pt x="-2174" y="18704"/>
                      <a:pt x="7467" y="23424"/>
                    </a:cubicBezTo>
                    <a:lnTo>
                      <a:pt x="233106" y="134013"/>
                    </a:lnTo>
                    <a:cubicBezTo>
                      <a:pt x="245677" y="140170"/>
                      <a:pt x="260391" y="140170"/>
                      <a:pt x="272962" y="134013"/>
                    </a:cubicBezTo>
                    <a:lnTo>
                      <a:pt x="498601" y="23424"/>
                    </a:lnTo>
                    <a:cubicBezTo>
                      <a:pt x="508242" y="18704"/>
                      <a:pt x="508513" y="5391"/>
                      <a:pt x="49961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51" name="Google Shape;851;p31"/>
          <p:cNvGrpSpPr/>
          <p:nvPr/>
        </p:nvGrpSpPr>
        <p:grpSpPr>
          <a:xfrm>
            <a:off x="7697237" y="-890750"/>
            <a:ext cx="2477863" cy="6034242"/>
            <a:chOff x="7697237" y="-890750"/>
            <a:chExt cx="2477863" cy="6034242"/>
          </a:xfrm>
        </p:grpSpPr>
        <p:sp>
          <p:nvSpPr>
            <p:cNvPr id="852" name="Google Shape;852;p31"/>
            <p:cNvSpPr/>
            <p:nvPr/>
          </p:nvSpPr>
          <p:spPr>
            <a:xfrm flipH="1">
              <a:off x="8439000" y="-890750"/>
              <a:ext cx="1736100" cy="1736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853" name="Google Shape;853;p31"/>
            <p:cNvGrpSpPr/>
            <p:nvPr/>
          </p:nvGrpSpPr>
          <p:grpSpPr>
            <a:xfrm flipH="1">
              <a:off x="7697237" y="4303861"/>
              <a:ext cx="1463332" cy="839631"/>
              <a:chOff x="-263438" y="-263439"/>
              <a:chExt cx="1463332" cy="839631"/>
            </a:xfrm>
          </p:grpSpPr>
          <p:grpSp>
            <p:nvGrpSpPr>
              <p:cNvPr id="854" name="Google Shape;854;p31"/>
              <p:cNvGrpSpPr/>
              <p:nvPr/>
            </p:nvGrpSpPr>
            <p:grpSpPr>
              <a:xfrm>
                <a:off x="-263438" y="-263439"/>
                <a:ext cx="839631" cy="839631"/>
                <a:chOff x="2749288" y="-363169"/>
                <a:chExt cx="765389" cy="765389"/>
              </a:xfrm>
            </p:grpSpPr>
            <p:sp>
              <p:nvSpPr>
                <p:cNvPr id="855" name="Google Shape;855;p31"/>
                <p:cNvSpPr/>
                <p:nvPr/>
              </p:nvSpPr>
              <p:spPr>
                <a:xfrm>
                  <a:off x="2749288" y="-363169"/>
                  <a:ext cx="765389" cy="765389"/>
                </a:xfrm>
                <a:custGeom>
                  <a:avLst/>
                  <a:gdLst/>
                  <a:ahLst/>
                  <a:cxnLst/>
                  <a:rect l="l" t="t" r="r" b="b"/>
                  <a:pathLst>
                    <a:path w="616007" h="616007" extrusionOk="0">
                      <a:moveTo>
                        <a:pt x="536129" y="281275"/>
                      </a:moveTo>
                      <a:lnTo>
                        <a:pt x="616007" y="251718"/>
                      </a:lnTo>
                      <a:cubicBezTo>
                        <a:pt x="609447" y="215976"/>
                        <a:pt x="596734" y="181637"/>
                        <a:pt x="578454" y="150235"/>
                      </a:cubicBezTo>
                      <a:lnTo>
                        <a:pt x="498576" y="179792"/>
                      </a:lnTo>
                      <a:cubicBezTo>
                        <a:pt x="485487" y="160298"/>
                        <a:pt x="469362" y="142714"/>
                        <a:pt x="450430" y="127770"/>
                      </a:cubicBezTo>
                      <a:lnTo>
                        <a:pt x="485962" y="50487"/>
                      </a:lnTo>
                      <a:cubicBezTo>
                        <a:pt x="471250" y="40337"/>
                        <a:pt x="455688" y="31081"/>
                        <a:pt x="438888" y="23349"/>
                      </a:cubicBezTo>
                      <a:cubicBezTo>
                        <a:pt x="422089" y="15629"/>
                        <a:pt x="404924" y="9841"/>
                        <a:pt x="387650" y="5279"/>
                      </a:cubicBezTo>
                      <a:lnTo>
                        <a:pt x="352118" y="82562"/>
                      </a:lnTo>
                      <a:cubicBezTo>
                        <a:pt x="328448" y="77912"/>
                        <a:pt x="304602" y="77128"/>
                        <a:pt x="281286" y="79878"/>
                      </a:cubicBezTo>
                      <a:lnTo>
                        <a:pt x="251729" y="0"/>
                      </a:lnTo>
                      <a:cubicBezTo>
                        <a:pt x="215987" y="6561"/>
                        <a:pt x="181648" y="19274"/>
                        <a:pt x="150235" y="37553"/>
                      </a:cubicBezTo>
                      <a:lnTo>
                        <a:pt x="179792" y="117431"/>
                      </a:lnTo>
                      <a:cubicBezTo>
                        <a:pt x="160298" y="130520"/>
                        <a:pt x="142714" y="146635"/>
                        <a:pt x="127770" y="165577"/>
                      </a:cubicBezTo>
                      <a:lnTo>
                        <a:pt x="50487" y="130045"/>
                      </a:lnTo>
                      <a:cubicBezTo>
                        <a:pt x="40337" y="144757"/>
                        <a:pt x="31081" y="160320"/>
                        <a:pt x="23349" y="177119"/>
                      </a:cubicBezTo>
                      <a:cubicBezTo>
                        <a:pt x="15629" y="193919"/>
                        <a:pt x="9841" y="211083"/>
                        <a:pt x="5279" y="228358"/>
                      </a:cubicBezTo>
                      <a:lnTo>
                        <a:pt x="82562" y="263890"/>
                      </a:lnTo>
                      <a:cubicBezTo>
                        <a:pt x="77912" y="287570"/>
                        <a:pt x="77128" y="311406"/>
                        <a:pt x="79878" y="334722"/>
                      </a:cubicBezTo>
                      <a:lnTo>
                        <a:pt x="0" y="364278"/>
                      </a:lnTo>
                      <a:cubicBezTo>
                        <a:pt x="6561" y="400020"/>
                        <a:pt x="19274" y="434360"/>
                        <a:pt x="37553" y="465772"/>
                      </a:cubicBezTo>
                      <a:lnTo>
                        <a:pt x="117431" y="436215"/>
                      </a:lnTo>
                      <a:cubicBezTo>
                        <a:pt x="130520" y="455710"/>
                        <a:pt x="146635" y="473294"/>
                        <a:pt x="165577" y="488238"/>
                      </a:cubicBezTo>
                      <a:lnTo>
                        <a:pt x="130045" y="565520"/>
                      </a:lnTo>
                      <a:cubicBezTo>
                        <a:pt x="144757" y="575671"/>
                        <a:pt x="160320" y="584927"/>
                        <a:pt x="177119" y="592658"/>
                      </a:cubicBezTo>
                      <a:cubicBezTo>
                        <a:pt x="193919" y="600379"/>
                        <a:pt x="211083" y="606166"/>
                        <a:pt x="228357" y="610728"/>
                      </a:cubicBezTo>
                      <a:lnTo>
                        <a:pt x="263890" y="533445"/>
                      </a:lnTo>
                      <a:cubicBezTo>
                        <a:pt x="287570" y="538095"/>
                        <a:pt x="311417" y="538879"/>
                        <a:pt x="334722" y="536129"/>
                      </a:cubicBezTo>
                      <a:lnTo>
                        <a:pt x="364278" y="616007"/>
                      </a:lnTo>
                      <a:cubicBezTo>
                        <a:pt x="400021" y="609447"/>
                        <a:pt x="434360" y="596734"/>
                        <a:pt x="465772" y="578454"/>
                      </a:cubicBezTo>
                      <a:lnTo>
                        <a:pt x="436215" y="498576"/>
                      </a:lnTo>
                      <a:cubicBezTo>
                        <a:pt x="455710" y="485487"/>
                        <a:pt x="473294" y="469373"/>
                        <a:pt x="488238" y="450430"/>
                      </a:cubicBezTo>
                      <a:lnTo>
                        <a:pt x="565520" y="485962"/>
                      </a:lnTo>
                      <a:cubicBezTo>
                        <a:pt x="575671" y="471250"/>
                        <a:pt x="584926" y="455688"/>
                        <a:pt x="592658" y="438888"/>
                      </a:cubicBezTo>
                      <a:cubicBezTo>
                        <a:pt x="600379" y="422089"/>
                        <a:pt x="606166" y="404925"/>
                        <a:pt x="610728" y="387650"/>
                      </a:cubicBezTo>
                      <a:lnTo>
                        <a:pt x="533445" y="352118"/>
                      </a:lnTo>
                      <a:cubicBezTo>
                        <a:pt x="538095" y="328437"/>
                        <a:pt x="538880" y="304591"/>
                        <a:pt x="536129" y="281286"/>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31"/>
                <p:cNvSpPr/>
                <p:nvPr/>
              </p:nvSpPr>
              <p:spPr>
                <a:xfrm>
                  <a:off x="3032980" y="-79462"/>
                  <a:ext cx="197366" cy="197366"/>
                </a:xfrm>
                <a:custGeom>
                  <a:avLst/>
                  <a:gdLst/>
                  <a:ahLst/>
                  <a:cxnLst/>
                  <a:rect l="l" t="t" r="r" b="b"/>
                  <a:pathLst>
                    <a:path w="158846" h="158846" extrusionOk="0">
                      <a:moveTo>
                        <a:pt x="151570" y="112592"/>
                      </a:moveTo>
                      <a:cubicBezTo>
                        <a:pt x="133246" y="152443"/>
                        <a:pt x="86095" y="169883"/>
                        <a:pt x="46255" y="151570"/>
                      </a:cubicBezTo>
                      <a:cubicBezTo>
                        <a:pt x="6404" y="133246"/>
                        <a:pt x="-11036" y="86095"/>
                        <a:pt x="7277" y="46255"/>
                      </a:cubicBezTo>
                      <a:cubicBezTo>
                        <a:pt x="25601" y="6404"/>
                        <a:pt x="72752" y="-11036"/>
                        <a:pt x="112592" y="7277"/>
                      </a:cubicBezTo>
                      <a:cubicBezTo>
                        <a:pt x="152442" y="25601"/>
                        <a:pt x="169883" y="72752"/>
                        <a:pt x="151570" y="112592"/>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31"/>
                <p:cNvSpPr/>
                <p:nvPr/>
              </p:nvSpPr>
              <p:spPr>
                <a:xfrm>
                  <a:off x="2907873" y="-204571"/>
                  <a:ext cx="447864" cy="447850"/>
                </a:xfrm>
                <a:custGeom>
                  <a:avLst/>
                  <a:gdLst/>
                  <a:ahLst/>
                  <a:cxnLst/>
                  <a:rect l="l" t="t" r="r" b="b"/>
                  <a:pathLst>
                    <a:path w="360454" h="360443" extrusionOk="0">
                      <a:moveTo>
                        <a:pt x="343921" y="255494"/>
                      </a:moveTo>
                      <a:cubicBezTo>
                        <a:pt x="302347" y="345909"/>
                        <a:pt x="195353" y="385495"/>
                        <a:pt x="104949" y="343921"/>
                      </a:cubicBezTo>
                      <a:cubicBezTo>
                        <a:pt x="14534" y="302347"/>
                        <a:pt x="-25052" y="195353"/>
                        <a:pt x="16522" y="104949"/>
                      </a:cubicBezTo>
                      <a:cubicBezTo>
                        <a:pt x="58096" y="14534"/>
                        <a:pt x="165090" y="-25052"/>
                        <a:pt x="255505" y="16522"/>
                      </a:cubicBezTo>
                      <a:cubicBezTo>
                        <a:pt x="345920" y="58096"/>
                        <a:pt x="385506" y="165090"/>
                        <a:pt x="343932" y="255505"/>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8" name="Google Shape;858;p31"/>
              <p:cNvGrpSpPr/>
              <p:nvPr/>
            </p:nvGrpSpPr>
            <p:grpSpPr>
              <a:xfrm>
                <a:off x="809089" y="144183"/>
                <a:ext cx="390805" cy="390805"/>
                <a:chOff x="2427459" y="401399"/>
                <a:chExt cx="477290" cy="477290"/>
              </a:xfrm>
            </p:grpSpPr>
            <p:sp>
              <p:nvSpPr>
                <p:cNvPr id="859" name="Google Shape;859;p31"/>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31"/>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31"/>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32"/>
          <p:cNvSpPr txBox="1">
            <a:spLocks noGrp="1"/>
          </p:cNvSpPr>
          <p:nvPr>
            <p:ph type="title"/>
          </p:nvPr>
        </p:nvSpPr>
        <p:spPr>
          <a:xfrm>
            <a:off x="668927" y="206091"/>
            <a:ext cx="7561003" cy="7840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 dirty="0"/>
              <a:t>01.Giới </a:t>
            </a:r>
            <a:r>
              <a:rPr lang="en-US" altLang="ko" dirty="0" err="1"/>
              <a:t>thiệu</a:t>
            </a:r>
            <a:r>
              <a:rPr lang="en-US" altLang="ko" dirty="0"/>
              <a:t> </a:t>
            </a:r>
            <a:r>
              <a:rPr lang="en-US" altLang="ko" dirty="0" err="1"/>
              <a:t>chung</a:t>
            </a:r>
            <a:r>
              <a:rPr lang="en-US" altLang="ko" dirty="0"/>
              <a:t> </a:t>
            </a:r>
            <a:r>
              <a:rPr lang="en-US" altLang="ko" dirty="0" err="1"/>
              <a:t>về</a:t>
            </a:r>
            <a:r>
              <a:rPr lang="en-US" altLang="ko" dirty="0"/>
              <a:t> </a:t>
            </a:r>
            <a:r>
              <a:rPr lang="en-US" altLang="ko" dirty="0" err="1"/>
              <a:t>đề</a:t>
            </a:r>
            <a:r>
              <a:rPr lang="en-US" altLang="ko" dirty="0"/>
              <a:t> </a:t>
            </a:r>
            <a:r>
              <a:rPr lang="en-US" altLang="ko" dirty="0" err="1"/>
              <a:t>tài</a:t>
            </a:r>
            <a:r>
              <a:rPr lang="en-US" altLang="ko" dirty="0"/>
              <a:t>:</a:t>
            </a:r>
            <a:endParaRPr dirty="0"/>
          </a:p>
        </p:txBody>
      </p:sp>
      <p:sp>
        <p:nvSpPr>
          <p:cNvPr id="867" name="Google Shape;867;p32"/>
          <p:cNvSpPr txBox="1">
            <a:spLocks noGrp="1"/>
          </p:cNvSpPr>
          <p:nvPr>
            <p:ph type="body" idx="1"/>
          </p:nvPr>
        </p:nvSpPr>
        <p:spPr>
          <a:xfrm>
            <a:off x="668927" y="1279230"/>
            <a:ext cx="4292700" cy="285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altLang="ko" sz="1500" dirty="0">
                <a:latin typeface="+mj-lt"/>
              </a:rPr>
              <a:t>Đề tài "Điều khiển đèn LED trong Smart Home" là kết quả của sự nhận thức về sức mạnh của Internet of Things (IoT) trong việc biến những ý tưởng đổi mới thành hiện thực. Trong một thế giới ngày càng số hóa, việc áp dụng công nghệ để tự động hóa và điều khiển các thiết bị trong nhà không chỉ mang lại sự thuận tiện mà còn tạo ra một môi trường sống thông minh, tiết kiệm năng lượng và thân thiện với môi trường. </a:t>
            </a:r>
            <a:endParaRPr sz="1500" dirty="0">
              <a:latin typeface="+mj-lt"/>
            </a:endParaRPr>
          </a:p>
        </p:txBody>
      </p:sp>
      <p:grpSp>
        <p:nvGrpSpPr>
          <p:cNvPr id="869" name="Google Shape;869;p32"/>
          <p:cNvGrpSpPr/>
          <p:nvPr/>
        </p:nvGrpSpPr>
        <p:grpSpPr>
          <a:xfrm>
            <a:off x="6051717" y="3338184"/>
            <a:ext cx="3031371" cy="1855443"/>
            <a:chOff x="3075537" y="217058"/>
            <a:chExt cx="1525218" cy="933556"/>
          </a:xfrm>
        </p:grpSpPr>
        <p:sp>
          <p:nvSpPr>
            <p:cNvPr id="870" name="Google Shape;870;p32"/>
            <p:cNvSpPr/>
            <p:nvPr/>
          </p:nvSpPr>
          <p:spPr>
            <a:xfrm>
              <a:off x="3075537" y="381878"/>
              <a:ext cx="1292030" cy="768737"/>
            </a:xfrm>
            <a:custGeom>
              <a:avLst/>
              <a:gdLst/>
              <a:ahLst/>
              <a:cxnLst/>
              <a:rect l="l" t="t" r="r" b="b"/>
              <a:pathLst>
                <a:path w="1039863" h="618702" extrusionOk="0">
                  <a:moveTo>
                    <a:pt x="1039864" y="0"/>
                  </a:moveTo>
                  <a:cubicBezTo>
                    <a:pt x="949073" y="93022"/>
                    <a:pt x="822286" y="154864"/>
                    <a:pt x="643157" y="154864"/>
                  </a:cubicBezTo>
                  <a:cubicBezTo>
                    <a:pt x="464027" y="154864"/>
                    <a:pt x="148182" y="76874"/>
                    <a:pt x="34108" y="235393"/>
                  </a:cubicBezTo>
                  <a:cubicBezTo>
                    <a:pt x="-53855" y="357640"/>
                    <a:pt x="39067" y="503447"/>
                    <a:pt x="190219" y="501172"/>
                  </a:cubicBezTo>
                  <a:cubicBezTo>
                    <a:pt x="315349" y="499283"/>
                    <a:pt x="763460" y="434912"/>
                    <a:pt x="862965" y="458648"/>
                  </a:cubicBezTo>
                  <a:cubicBezTo>
                    <a:pt x="926563" y="473813"/>
                    <a:pt x="971991" y="517574"/>
                    <a:pt x="954176" y="568227"/>
                  </a:cubicBezTo>
                  <a:cubicBezTo>
                    <a:pt x="935322" y="621850"/>
                    <a:pt x="865362" y="636916"/>
                    <a:pt x="793580" y="593034"/>
                  </a:cubicBez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71" name="Google Shape;871;p32"/>
            <p:cNvGrpSpPr/>
            <p:nvPr/>
          </p:nvGrpSpPr>
          <p:grpSpPr>
            <a:xfrm>
              <a:off x="4327878" y="217058"/>
              <a:ext cx="272878" cy="203203"/>
              <a:chOff x="4675090" y="708558"/>
              <a:chExt cx="272878" cy="203203"/>
            </a:xfrm>
          </p:grpSpPr>
          <p:sp>
            <p:nvSpPr>
              <p:cNvPr id="872" name="Google Shape;872;p32"/>
              <p:cNvSpPr/>
              <p:nvPr/>
            </p:nvSpPr>
            <p:spPr>
              <a:xfrm>
                <a:off x="4675090" y="708558"/>
                <a:ext cx="272878" cy="112382"/>
              </a:xfrm>
              <a:custGeom>
                <a:avLst/>
                <a:gdLst/>
                <a:ahLst/>
                <a:cxnLst/>
                <a:rect l="l" t="t" r="r" b="b"/>
                <a:pathLst>
                  <a:path w="219620" h="90448" extrusionOk="0">
                    <a:moveTo>
                      <a:pt x="0" y="58340"/>
                    </a:moveTo>
                    <a:lnTo>
                      <a:pt x="78387" y="90449"/>
                    </a:lnTo>
                    <a:lnTo>
                      <a:pt x="219621" y="0"/>
                    </a:lnTo>
                    <a:lnTo>
                      <a:pt x="0" y="5834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32"/>
              <p:cNvSpPr/>
              <p:nvPr/>
            </p:nvSpPr>
            <p:spPr>
              <a:xfrm>
                <a:off x="4772382" y="708558"/>
                <a:ext cx="175482" cy="199101"/>
              </a:xfrm>
              <a:custGeom>
                <a:avLst/>
                <a:gdLst/>
                <a:ahLst/>
                <a:cxnLst/>
                <a:rect l="l" t="t" r="r" b="b"/>
                <a:pathLst>
                  <a:path w="141233" h="160242" extrusionOk="0">
                    <a:moveTo>
                      <a:pt x="0" y="90449"/>
                    </a:moveTo>
                    <a:lnTo>
                      <a:pt x="0" y="160242"/>
                    </a:lnTo>
                    <a:lnTo>
                      <a:pt x="141234" y="0"/>
                    </a:lnTo>
                    <a:lnTo>
                      <a:pt x="0" y="90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32"/>
              <p:cNvSpPr/>
              <p:nvPr/>
            </p:nvSpPr>
            <p:spPr>
              <a:xfrm>
                <a:off x="4795961" y="708558"/>
                <a:ext cx="151878" cy="203203"/>
              </a:xfrm>
              <a:custGeom>
                <a:avLst/>
                <a:gdLst/>
                <a:ahLst/>
                <a:cxnLst/>
                <a:rect l="l" t="t" r="r" b="b"/>
                <a:pathLst>
                  <a:path w="122236" h="163544" extrusionOk="0">
                    <a:moveTo>
                      <a:pt x="122236" y="0"/>
                    </a:moveTo>
                    <a:lnTo>
                      <a:pt x="0" y="104078"/>
                    </a:lnTo>
                    <a:lnTo>
                      <a:pt x="46257" y="163545"/>
                    </a:lnTo>
                    <a:lnTo>
                      <a:pt x="122236"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7" name="Picture 6">
            <a:extLst>
              <a:ext uri="{FF2B5EF4-FFF2-40B4-BE49-F238E27FC236}">
                <a16:creationId xmlns:a16="http://schemas.microsoft.com/office/drawing/2014/main" id="{9B51C09B-B94A-DDA1-3C9A-BA3D499C994C}"/>
              </a:ext>
            </a:extLst>
          </p:cNvPr>
          <p:cNvPicPr>
            <a:picLocks noChangeAspect="1"/>
          </p:cNvPicPr>
          <p:nvPr/>
        </p:nvPicPr>
        <p:blipFill>
          <a:blip r:embed="rId3"/>
          <a:stretch>
            <a:fillRect/>
          </a:stretch>
        </p:blipFill>
        <p:spPr>
          <a:xfrm>
            <a:off x="5143911" y="1179030"/>
            <a:ext cx="3668006" cy="24346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4" name="Google Shape;1324;p47"/>
          <p:cNvSpPr txBox="1">
            <a:spLocks noGrp="1"/>
          </p:cNvSpPr>
          <p:nvPr>
            <p:ph type="ctrTitle"/>
          </p:nvPr>
        </p:nvSpPr>
        <p:spPr>
          <a:xfrm>
            <a:off x="783952" y="1044368"/>
            <a:ext cx="3873032" cy="242589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 dirty="0"/>
              <a:t>02.Giới </a:t>
            </a:r>
            <a:r>
              <a:rPr lang="en-US" altLang="ko" dirty="0" err="1"/>
              <a:t>thiệu</a:t>
            </a:r>
            <a:r>
              <a:rPr lang="en-US" altLang="ko" dirty="0"/>
              <a:t> </a:t>
            </a:r>
            <a:r>
              <a:rPr lang="en-US" altLang="ko" dirty="0" err="1"/>
              <a:t>về</a:t>
            </a:r>
            <a:r>
              <a:rPr lang="en-US" altLang="ko" dirty="0"/>
              <a:t> </a:t>
            </a:r>
            <a:r>
              <a:rPr lang="en-US" altLang="ko" dirty="0" err="1"/>
              <a:t>các</a:t>
            </a:r>
            <a:r>
              <a:rPr lang="en-US" altLang="ko" dirty="0"/>
              <a:t> </a:t>
            </a:r>
            <a:r>
              <a:rPr lang="en-US" altLang="ko" dirty="0" err="1"/>
              <a:t>linh</a:t>
            </a:r>
            <a:r>
              <a:rPr lang="en-US" altLang="ko" dirty="0"/>
              <a:t> </a:t>
            </a:r>
            <a:r>
              <a:rPr lang="en-US" altLang="ko" dirty="0" err="1"/>
              <a:t>kiện</a:t>
            </a:r>
            <a:endParaRPr dirty="0"/>
          </a:p>
        </p:txBody>
      </p:sp>
      <p:sp>
        <p:nvSpPr>
          <p:cNvPr id="1325" name="Google Shape;1325;p47"/>
          <p:cNvSpPr txBox="1"/>
          <p:nvPr/>
        </p:nvSpPr>
        <p:spPr>
          <a:xfrm>
            <a:off x="715150" y="4215531"/>
            <a:ext cx="3465900" cy="316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ko" sz="1000">
                <a:solidFill>
                  <a:schemeClr val="dk1"/>
                </a:solidFill>
                <a:latin typeface="Open Sans"/>
                <a:ea typeface="Open Sans"/>
                <a:cs typeface="Open Sans"/>
                <a:sym typeface="Open Sans"/>
              </a:rPr>
              <a:t>저작권을 위해 이 슬라이드를 삭제하지 마세요</a:t>
            </a:r>
            <a:endParaRPr sz="1000">
              <a:solidFill>
                <a:schemeClr val="dk1"/>
              </a:solidFill>
              <a:latin typeface="Open Sans"/>
              <a:ea typeface="Open Sans"/>
              <a:cs typeface="Open Sans"/>
              <a:sym typeface="Open Sans"/>
            </a:endParaRPr>
          </a:p>
        </p:txBody>
      </p:sp>
      <p:sp>
        <p:nvSpPr>
          <p:cNvPr id="1326" name="Google Shape;1326;p47"/>
          <p:cNvSpPr/>
          <p:nvPr/>
        </p:nvSpPr>
        <p:spPr>
          <a:xfrm>
            <a:off x="4524550" y="1071200"/>
            <a:ext cx="4619453" cy="2998166"/>
          </a:xfrm>
          <a:custGeom>
            <a:avLst/>
            <a:gdLst/>
            <a:ahLst/>
            <a:cxnLst/>
            <a:rect l="l" t="t" r="r" b="b"/>
            <a:pathLst>
              <a:path w="3841541" h="2584626" extrusionOk="0">
                <a:moveTo>
                  <a:pt x="3841541" y="0"/>
                </a:moveTo>
                <a:lnTo>
                  <a:pt x="3841541" y="2584626"/>
                </a:lnTo>
                <a:lnTo>
                  <a:pt x="244911" y="2584626"/>
                </a:lnTo>
                <a:cubicBezTo>
                  <a:pt x="128731" y="2584626"/>
                  <a:pt x="35269" y="2504901"/>
                  <a:pt x="8043" y="2401963"/>
                </a:cubicBezTo>
                <a:cubicBezTo>
                  <a:pt x="-2292" y="2363072"/>
                  <a:pt x="-3022" y="2320896"/>
                  <a:pt x="7925" y="2278367"/>
                </a:cubicBezTo>
                <a:lnTo>
                  <a:pt x="111593" y="1877916"/>
                </a:lnTo>
                <a:lnTo>
                  <a:pt x="180383" y="1612374"/>
                </a:lnTo>
                <a:lnTo>
                  <a:pt x="185244" y="1593658"/>
                </a:lnTo>
                <a:lnTo>
                  <a:pt x="206385" y="1511990"/>
                </a:lnTo>
                <a:lnTo>
                  <a:pt x="231787" y="1413796"/>
                </a:lnTo>
                <a:lnTo>
                  <a:pt x="243581" y="1368101"/>
                </a:lnTo>
                <a:lnTo>
                  <a:pt x="255364" y="1322406"/>
                </a:lnTo>
                <a:lnTo>
                  <a:pt x="265087" y="1285092"/>
                </a:lnTo>
                <a:lnTo>
                  <a:pt x="278329" y="1233805"/>
                </a:lnTo>
                <a:lnTo>
                  <a:pt x="287440" y="1198680"/>
                </a:lnTo>
                <a:lnTo>
                  <a:pt x="294491" y="1171454"/>
                </a:lnTo>
                <a:lnTo>
                  <a:pt x="298623" y="1155410"/>
                </a:lnTo>
                <a:lnTo>
                  <a:pt x="306274" y="1125994"/>
                </a:lnTo>
                <a:lnTo>
                  <a:pt x="313325" y="1098532"/>
                </a:lnTo>
                <a:lnTo>
                  <a:pt x="318551" y="1078357"/>
                </a:lnTo>
                <a:lnTo>
                  <a:pt x="500849" y="374319"/>
                </a:lnTo>
                <a:cubicBezTo>
                  <a:pt x="557845" y="153977"/>
                  <a:pt x="756669" y="0"/>
                  <a:pt x="984180" y="0"/>
                </a:cubicBezTo>
                <a:lnTo>
                  <a:pt x="3841529"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27" name="Google Shape;1327;p47"/>
          <p:cNvGrpSpPr/>
          <p:nvPr/>
        </p:nvGrpSpPr>
        <p:grpSpPr>
          <a:xfrm>
            <a:off x="5082362" y="1326469"/>
            <a:ext cx="3874500" cy="2617241"/>
            <a:chOff x="5082362" y="1326469"/>
            <a:chExt cx="3874500" cy="2617241"/>
          </a:xfrm>
        </p:grpSpPr>
        <p:sp>
          <p:nvSpPr>
            <p:cNvPr id="1328" name="Google Shape;1328;p47"/>
            <p:cNvSpPr/>
            <p:nvPr/>
          </p:nvSpPr>
          <p:spPr>
            <a:xfrm>
              <a:off x="7802824" y="1397604"/>
              <a:ext cx="1062225" cy="359602"/>
            </a:xfrm>
            <a:custGeom>
              <a:avLst/>
              <a:gdLst/>
              <a:ahLst/>
              <a:cxnLst/>
              <a:rect l="l" t="t" r="r" b="b"/>
              <a:pathLst>
                <a:path w="872464" h="295361" extrusionOk="0">
                  <a:moveTo>
                    <a:pt x="0" y="235582"/>
                  </a:moveTo>
                  <a:cubicBezTo>
                    <a:pt x="-298" y="164650"/>
                    <a:pt x="149242" y="187657"/>
                    <a:pt x="211503" y="105957"/>
                  </a:cubicBezTo>
                  <a:cubicBezTo>
                    <a:pt x="273764" y="24256"/>
                    <a:pt x="303122" y="-15274"/>
                    <a:pt x="374286" y="5435"/>
                  </a:cubicBezTo>
                  <a:cubicBezTo>
                    <a:pt x="445438" y="26145"/>
                    <a:pt x="473084" y="83414"/>
                    <a:pt x="538560" y="75660"/>
                  </a:cubicBezTo>
                  <a:cubicBezTo>
                    <a:pt x="653616" y="62030"/>
                    <a:pt x="680257" y="151242"/>
                    <a:pt x="742938" y="169356"/>
                  </a:cubicBezTo>
                  <a:cubicBezTo>
                    <a:pt x="805619" y="187481"/>
                    <a:pt x="872210" y="173520"/>
                    <a:pt x="872464" y="231849"/>
                  </a:cubicBezTo>
                  <a:cubicBezTo>
                    <a:pt x="872785" y="308027"/>
                    <a:pt x="656632" y="293193"/>
                    <a:pt x="436492" y="294132"/>
                  </a:cubicBezTo>
                  <a:cubicBezTo>
                    <a:pt x="216363" y="295071"/>
                    <a:pt x="310" y="306503"/>
                    <a:pt x="12" y="2355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47"/>
            <p:cNvSpPr/>
            <p:nvPr/>
          </p:nvSpPr>
          <p:spPr>
            <a:xfrm>
              <a:off x="5353759" y="1326469"/>
              <a:ext cx="985387" cy="387400"/>
            </a:xfrm>
            <a:custGeom>
              <a:avLst/>
              <a:gdLst/>
              <a:ahLst/>
              <a:cxnLst/>
              <a:rect l="l" t="t" r="r" b="b"/>
              <a:pathLst>
                <a:path w="809353" h="318193" extrusionOk="0">
                  <a:moveTo>
                    <a:pt x="809352" y="253600"/>
                  </a:moveTo>
                  <a:cubicBezTo>
                    <a:pt x="809684" y="177179"/>
                    <a:pt x="670935" y="202064"/>
                    <a:pt x="613224" y="114079"/>
                  </a:cubicBezTo>
                  <a:cubicBezTo>
                    <a:pt x="555525" y="26093"/>
                    <a:pt x="528310" y="-16485"/>
                    <a:pt x="462282" y="5881"/>
                  </a:cubicBezTo>
                  <a:cubicBezTo>
                    <a:pt x="396255" y="28247"/>
                    <a:pt x="370575" y="89967"/>
                    <a:pt x="309849" y="81650"/>
                  </a:cubicBezTo>
                  <a:cubicBezTo>
                    <a:pt x="203120" y="67049"/>
                    <a:pt x="178357" y="163174"/>
                    <a:pt x="120193" y="182735"/>
                  </a:cubicBezTo>
                  <a:cubicBezTo>
                    <a:pt x="62030" y="202296"/>
                    <a:pt x="266" y="187308"/>
                    <a:pt x="0" y="250154"/>
                  </a:cubicBezTo>
                  <a:cubicBezTo>
                    <a:pt x="-353" y="332230"/>
                    <a:pt x="200182" y="316105"/>
                    <a:pt x="404395" y="316977"/>
                  </a:cubicBezTo>
                  <a:cubicBezTo>
                    <a:pt x="608608" y="317850"/>
                    <a:pt x="809021" y="330021"/>
                    <a:pt x="809341" y="2536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30" name="Google Shape;1330;p47"/>
            <p:cNvGrpSpPr/>
            <p:nvPr/>
          </p:nvGrpSpPr>
          <p:grpSpPr>
            <a:xfrm>
              <a:off x="5082362" y="1757193"/>
              <a:ext cx="1492731" cy="913672"/>
              <a:chOff x="3075537" y="217058"/>
              <a:chExt cx="1525218" cy="933556"/>
            </a:xfrm>
          </p:grpSpPr>
          <p:sp>
            <p:nvSpPr>
              <p:cNvPr id="1331" name="Google Shape;1331;p47"/>
              <p:cNvSpPr/>
              <p:nvPr/>
            </p:nvSpPr>
            <p:spPr>
              <a:xfrm>
                <a:off x="3075537" y="381878"/>
                <a:ext cx="1292030" cy="768737"/>
              </a:xfrm>
              <a:custGeom>
                <a:avLst/>
                <a:gdLst/>
                <a:ahLst/>
                <a:cxnLst/>
                <a:rect l="l" t="t" r="r" b="b"/>
                <a:pathLst>
                  <a:path w="1039863" h="618702" extrusionOk="0">
                    <a:moveTo>
                      <a:pt x="1039864" y="0"/>
                    </a:moveTo>
                    <a:cubicBezTo>
                      <a:pt x="949073" y="93022"/>
                      <a:pt x="822286" y="154864"/>
                      <a:pt x="643157" y="154864"/>
                    </a:cubicBezTo>
                    <a:cubicBezTo>
                      <a:pt x="464027" y="154864"/>
                      <a:pt x="148182" y="76874"/>
                      <a:pt x="34108" y="235393"/>
                    </a:cubicBezTo>
                    <a:cubicBezTo>
                      <a:pt x="-53855" y="357640"/>
                      <a:pt x="39067" y="503447"/>
                      <a:pt x="190219" y="501172"/>
                    </a:cubicBezTo>
                    <a:cubicBezTo>
                      <a:pt x="315349" y="499283"/>
                      <a:pt x="763460" y="434912"/>
                      <a:pt x="862965" y="458648"/>
                    </a:cubicBezTo>
                    <a:cubicBezTo>
                      <a:pt x="926563" y="473813"/>
                      <a:pt x="971991" y="517574"/>
                      <a:pt x="954176" y="568227"/>
                    </a:cubicBezTo>
                    <a:cubicBezTo>
                      <a:pt x="935322" y="621850"/>
                      <a:pt x="865362" y="636916"/>
                      <a:pt x="793580" y="593034"/>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32" name="Google Shape;1332;p47"/>
              <p:cNvGrpSpPr/>
              <p:nvPr/>
            </p:nvGrpSpPr>
            <p:grpSpPr>
              <a:xfrm>
                <a:off x="4327878" y="217058"/>
                <a:ext cx="272878" cy="203203"/>
                <a:chOff x="4675090" y="708558"/>
                <a:chExt cx="272878" cy="203203"/>
              </a:xfrm>
            </p:grpSpPr>
            <p:sp>
              <p:nvSpPr>
                <p:cNvPr id="1333" name="Google Shape;1333;p47"/>
                <p:cNvSpPr/>
                <p:nvPr/>
              </p:nvSpPr>
              <p:spPr>
                <a:xfrm>
                  <a:off x="4675090" y="708558"/>
                  <a:ext cx="272878" cy="112382"/>
                </a:xfrm>
                <a:custGeom>
                  <a:avLst/>
                  <a:gdLst/>
                  <a:ahLst/>
                  <a:cxnLst/>
                  <a:rect l="l" t="t" r="r" b="b"/>
                  <a:pathLst>
                    <a:path w="219620" h="90448" extrusionOk="0">
                      <a:moveTo>
                        <a:pt x="0" y="58340"/>
                      </a:moveTo>
                      <a:lnTo>
                        <a:pt x="78387" y="90449"/>
                      </a:lnTo>
                      <a:lnTo>
                        <a:pt x="219621" y="0"/>
                      </a:lnTo>
                      <a:lnTo>
                        <a:pt x="0" y="5834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47"/>
                <p:cNvSpPr/>
                <p:nvPr/>
              </p:nvSpPr>
              <p:spPr>
                <a:xfrm>
                  <a:off x="4772382" y="708558"/>
                  <a:ext cx="175482" cy="199101"/>
                </a:xfrm>
                <a:custGeom>
                  <a:avLst/>
                  <a:gdLst/>
                  <a:ahLst/>
                  <a:cxnLst/>
                  <a:rect l="l" t="t" r="r" b="b"/>
                  <a:pathLst>
                    <a:path w="141233" h="160242" extrusionOk="0">
                      <a:moveTo>
                        <a:pt x="0" y="90449"/>
                      </a:moveTo>
                      <a:lnTo>
                        <a:pt x="0" y="160242"/>
                      </a:lnTo>
                      <a:lnTo>
                        <a:pt x="141234" y="0"/>
                      </a:lnTo>
                      <a:lnTo>
                        <a:pt x="0" y="90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47"/>
                <p:cNvSpPr/>
                <p:nvPr/>
              </p:nvSpPr>
              <p:spPr>
                <a:xfrm>
                  <a:off x="4795961" y="708558"/>
                  <a:ext cx="151878" cy="203203"/>
                </a:xfrm>
                <a:custGeom>
                  <a:avLst/>
                  <a:gdLst/>
                  <a:ahLst/>
                  <a:cxnLst/>
                  <a:rect l="l" t="t" r="r" b="b"/>
                  <a:pathLst>
                    <a:path w="122236" h="163544" extrusionOk="0">
                      <a:moveTo>
                        <a:pt x="122236" y="0"/>
                      </a:moveTo>
                      <a:lnTo>
                        <a:pt x="0" y="104078"/>
                      </a:lnTo>
                      <a:lnTo>
                        <a:pt x="46257" y="163545"/>
                      </a:lnTo>
                      <a:lnTo>
                        <a:pt x="12223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36" name="Google Shape;1336;p47"/>
            <p:cNvGrpSpPr/>
            <p:nvPr/>
          </p:nvGrpSpPr>
          <p:grpSpPr>
            <a:xfrm>
              <a:off x="5353740" y="2193964"/>
              <a:ext cx="3494563" cy="1681098"/>
              <a:chOff x="3560828" y="2461535"/>
              <a:chExt cx="3570617" cy="1717685"/>
            </a:xfrm>
          </p:grpSpPr>
          <p:grpSp>
            <p:nvGrpSpPr>
              <p:cNvPr id="1337" name="Google Shape;1337;p47"/>
              <p:cNvGrpSpPr/>
              <p:nvPr/>
            </p:nvGrpSpPr>
            <p:grpSpPr>
              <a:xfrm>
                <a:off x="3793346" y="2461535"/>
                <a:ext cx="3105582" cy="1717679"/>
                <a:chOff x="2540104" y="2468935"/>
                <a:chExt cx="3105582" cy="1717679"/>
              </a:xfrm>
            </p:grpSpPr>
            <p:sp>
              <p:nvSpPr>
                <p:cNvPr id="1338" name="Google Shape;1338;p47"/>
                <p:cNvSpPr/>
                <p:nvPr/>
              </p:nvSpPr>
              <p:spPr>
                <a:xfrm>
                  <a:off x="2540104" y="2468935"/>
                  <a:ext cx="3105582" cy="1717679"/>
                </a:xfrm>
                <a:custGeom>
                  <a:avLst/>
                  <a:gdLst/>
                  <a:ahLst/>
                  <a:cxnLst/>
                  <a:rect l="l" t="t" r="r" b="b"/>
                  <a:pathLst>
                    <a:path w="2499462" h="1382438" extrusionOk="0">
                      <a:moveTo>
                        <a:pt x="0" y="1382438"/>
                      </a:moveTo>
                      <a:lnTo>
                        <a:pt x="2493918" y="1382438"/>
                      </a:lnTo>
                      <a:cubicBezTo>
                        <a:pt x="2493918" y="1382438"/>
                        <a:pt x="2552037" y="773433"/>
                        <a:pt x="2291947" y="682764"/>
                      </a:cubicBezTo>
                      <a:cubicBezTo>
                        <a:pt x="2119743" y="622734"/>
                        <a:pt x="1971098" y="772163"/>
                        <a:pt x="1745822" y="761703"/>
                      </a:cubicBezTo>
                      <a:cubicBezTo>
                        <a:pt x="1520546" y="751255"/>
                        <a:pt x="1577638" y="0"/>
                        <a:pt x="1220009" y="0"/>
                      </a:cubicBezTo>
                      <a:cubicBezTo>
                        <a:pt x="913342" y="0"/>
                        <a:pt x="958715" y="562184"/>
                        <a:pt x="563267" y="697631"/>
                      </a:cubicBezTo>
                      <a:cubicBezTo>
                        <a:pt x="142902" y="841615"/>
                        <a:pt x="239381" y="1164529"/>
                        <a:pt x="0" y="138243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47"/>
                <p:cNvSpPr/>
                <p:nvPr/>
              </p:nvSpPr>
              <p:spPr>
                <a:xfrm>
                  <a:off x="2540104" y="2468935"/>
                  <a:ext cx="3105582" cy="1717679"/>
                </a:xfrm>
                <a:custGeom>
                  <a:avLst/>
                  <a:gdLst/>
                  <a:ahLst/>
                  <a:cxnLst/>
                  <a:rect l="l" t="t" r="r" b="b"/>
                  <a:pathLst>
                    <a:path w="2499462" h="1382438" extrusionOk="0">
                      <a:moveTo>
                        <a:pt x="0" y="1382438"/>
                      </a:moveTo>
                      <a:lnTo>
                        <a:pt x="2493918" y="1382438"/>
                      </a:lnTo>
                      <a:cubicBezTo>
                        <a:pt x="2493918" y="1382438"/>
                        <a:pt x="2552037" y="773433"/>
                        <a:pt x="2291947" y="682764"/>
                      </a:cubicBezTo>
                      <a:cubicBezTo>
                        <a:pt x="2119743" y="622734"/>
                        <a:pt x="1971098" y="772163"/>
                        <a:pt x="1745822" y="761703"/>
                      </a:cubicBezTo>
                      <a:cubicBezTo>
                        <a:pt x="1520546" y="751255"/>
                        <a:pt x="1577638" y="0"/>
                        <a:pt x="1220009" y="0"/>
                      </a:cubicBezTo>
                      <a:cubicBezTo>
                        <a:pt x="913342" y="0"/>
                        <a:pt x="958715" y="562184"/>
                        <a:pt x="563267" y="697631"/>
                      </a:cubicBezTo>
                      <a:cubicBezTo>
                        <a:pt x="142902" y="841615"/>
                        <a:pt x="239381" y="1164529"/>
                        <a:pt x="0" y="1382438"/>
                      </a:cubicBez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40" name="Google Shape;1340;p47"/>
              <p:cNvSpPr/>
              <p:nvPr/>
            </p:nvSpPr>
            <p:spPr>
              <a:xfrm>
                <a:off x="3560828" y="4177849"/>
                <a:ext cx="3570617" cy="1372"/>
              </a:xfrm>
              <a:custGeom>
                <a:avLst/>
                <a:gdLst/>
                <a:ahLst/>
                <a:cxnLst/>
                <a:rect l="l" t="t" r="r" b="b"/>
                <a:pathLst>
                  <a:path w="2873736" h="1104" extrusionOk="0">
                    <a:moveTo>
                      <a:pt x="0" y="0"/>
                    </a:moveTo>
                    <a:lnTo>
                      <a:pt x="2873737"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1" name="Google Shape;1341;p47"/>
            <p:cNvGrpSpPr/>
            <p:nvPr/>
          </p:nvGrpSpPr>
          <p:grpSpPr>
            <a:xfrm>
              <a:off x="8041196" y="1979565"/>
              <a:ext cx="585478" cy="885541"/>
              <a:chOff x="2164150" y="766750"/>
              <a:chExt cx="598220" cy="904814"/>
            </a:xfrm>
          </p:grpSpPr>
          <p:sp>
            <p:nvSpPr>
              <p:cNvPr id="1342" name="Google Shape;1342;p47"/>
              <p:cNvSpPr/>
              <p:nvPr/>
            </p:nvSpPr>
            <p:spPr>
              <a:xfrm>
                <a:off x="2187870" y="782964"/>
                <a:ext cx="574500" cy="888600"/>
              </a:xfrm>
              <a:prstGeom prst="roundRect">
                <a:avLst>
                  <a:gd name="adj" fmla="val 11147"/>
                </a:avLst>
              </a:prstGeom>
              <a:solidFill>
                <a:srgbClr val="122070">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3" name="Google Shape;1343;p47"/>
              <p:cNvSpPr/>
              <p:nvPr/>
            </p:nvSpPr>
            <p:spPr>
              <a:xfrm>
                <a:off x="2164150" y="766750"/>
                <a:ext cx="574500" cy="888600"/>
              </a:xfrm>
              <a:prstGeom prst="roundRect">
                <a:avLst>
                  <a:gd name="adj" fmla="val 1114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344" name="Google Shape;1344;p47"/>
              <p:cNvGrpSpPr/>
              <p:nvPr/>
            </p:nvGrpSpPr>
            <p:grpSpPr>
              <a:xfrm>
                <a:off x="2227051" y="849374"/>
                <a:ext cx="448698" cy="723353"/>
                <a:chOff x="2227055" y="865509"/>
                <a:chExt cx="448698" cy="723353"/>
              </a:xfrm>
            </p:grpSpPr>
            <p:grpSp>
              <p:nvGrpSpPr>
                <p:cNvPr id="1345" name="Google Shape;1345;p47"/>
                <p:cNvGrpSpPr/>
                <p:nvPr/>
              </p:nvGrpSpPr>
              <p:grpSpPr>
                <a:xfrm>
                  <a:off x="2227055" y="865509"/>
                  <a:ext cx="448698" cy="264065"/>
                  <a:chOff x="5869218" y="2287521"/>
                  <a:chExt cx="448698" cy="264065"/>
                </a:xfrm>
              </p:grpSpPr>
              <p:sp>
                <p:nvSpPr>
                  <p:cNvPr id="1346" name="Google Shape;1346;p47"/>
                  <p:cNvSpPr/>
                  <p:nvPr/>
                </p:nvSpPr>
                <p:spPr>
                  <a:xfrm>
                    <a:off x="5959782" y="2287521"/>
                    <a:ext cx="264051" cy="264051"/>
                  </a:xfrm>
                  <a:custGeom>
                    <a:avLst/>
                    <a:gdLst/>
                    <a:ahLst/>
                    <a:cxnLst/>
                    <a:rect l="l" t="t" r="r" b="b"/>
                    <a:pathLst>
                      <a:path w="212516" h="212516" extrusionOk="0">
                        <a:moveTo>
                          <a:pt x="211662" y="92905"/>
                        </a:moveTo>
                        <a:cubicBezTo>
                          <a:pt x="219040" y="151112"/>
                          <a:pt x="177830" y="204294"/>
                          <a:pt x="119612" y="211661"/>
                        </a:cubicBezTo>
                        <a:cubicBezTo>
                          <a:pt x="61404" y="219040"/>
                          <a:pt x="8222" y="177830"/>
                          <a:pt x="855" y="119623"/>
                        </a:cubicBezTo>
                        <a:cubicBezTo>
                          <a:pt x="-6523" y="61404"/>
                          <a:pt x="34686" y="8233"/>
                          <a:pt x="92894" y="855"/>
                        </a:cubicBezTo>
                        <a:cubicBezTo>
                          <a:pt x="151101" y="-6523"/>
                          <a:pt x="204283" y="34686"/>
                          <a:pt x="211662" y="929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47"/>
                  <p:cNvSpPr/>
                  <p:nvPr/>
                </p:nvSpPr>
                <p:spPr>
                  <a:xfrm>
                    <a:off x="5959796" y="2287557"/>
                    <a:ext cx="246713" cy="264029"/>
                  </a:xfrm>
                  <a:custGeom>
                    <a:avLst/>
                    <a:gdLst/>
                    <a:ahLst/>
                    <a:cxnLst/>
                    <a:rect l="l" t="t" r="r" b="b"/>
                    <a:pathLst>
                      <a:path w="198562" h="212498" extrusionOk="0">
                        <a:moveTo>
                          <a:pt x="138465" y="191089"/>
                        </a:moveTo>
                        <a:cubicBezTo>
                          <a:pt x="86421" y="197683"/>
                          <a:pt x="38883" y="160836"/>
                          <a:pt x="32289" y="108803"/>
                        </a:cubicBezTo>
                        <a:cubicBezTo>
                          <a:pt x="25695" y="56758"/>
                          <a:pt x="62542" y="9220"/>
                          <a:pt x="114586" y="2626"/>
                        </a:cubicBezTo>
                        <a:cubicBezTo>
                          <a:pt x="118540" y="2129"/>
                          <a:pt x="122450" y="1952"/>
                          <a:pt x="126338" y="1941"/>
                        </a:cubicBezTo>
                        <a:cubicBezTo>
                          <a:pt x="115591" y="-124"/>
                          <a:pt x="104347" y="-621"/>
                          <a:pt x="92894" y="837"/>
                        </a:cubicBezTo>
                        <a:cubicBezTo>
                          <a:pt x="34686" y="8215"/>
                          <a:pt x="-6524" y="61386"/>
                          <a:pt x="855" y="119594"/>
                        </a:cubicBezTo>
                        <a:cubicBezTo>
                          <a:pt x="8232" y="177812"/>
                          <a:pt x="61404" y="219022"/>
                          <a:pt x="119612" y="211643"/>
                        </a:cubicBezTo>
                        <a:cubicBezTo>
                          <a:pt x="154138" y="207270"/>
                          <a:pt x="182580" y="186715"/>
                          <a:pt x="198562" y="158616"/>
                        </a:cubicBezTo>
                        <a:cubicBezTo>
                          <a:pt x="183762" y="175891"/>
                          <a:pt x="162820" y="188007"/>
                          <a:pt x="138477" y="1911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47"/>
                  <p:cNvSpPr/>
                  <p:nvPr/>
                </p:nvSpPr>
                <p:spPr>
                  <a:xfrm>
                    <a:off x="6097524" y="2337239"/>
                    <a:ext cx="46513" cy="46514"/>
                  </a:xfrm>
                  <a:custGeom>
                    <a:avLst/>
                    <a:gdLst/>
                    <a:ahLst/>
                    <a:cxnLst/>
                    <a:rect l="l" t="t" r="r" b="b"/>
                    <a:pathLst>
                      <a:path w="37435" h="37436" extrusionOk="0">
                        <a:moveTo>
                          <a:pt x="37284" y="16366"/>
                        </a:moveTo>
                        <a:cubicBezTo>
                          <a:pt x="38588" y="26615"/>
                          <a:pt x="31320" y="35982"/>
                          <a:pt x="21071" y="37285"/>
                        </a:cubicBezTo>
                        <a:cubicBezTo>
                          <a:pt x="10810" y="38588"/>
                          <a:pt x="1443" y="31321"/>
                          <a:pt x="151" y="21071"/>
                        </a:cubicBezTo>
                        <a:cubicBezTo>
                          <a:pt x="-1152" y="10821"/>
                          <a:pt x="6115" y="1444"/>
                          <a:pt x="16365" y="151"/>
                        </a:cubicBezTo>
                        <a:cubicBezTo>
                          <a:pt x="26615" y="-1152"/>
                          <a:pt x="35992" y="6116"/>
                          <a:pt x="37284" y="163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47"/>
                  <p:cNvSpPr/>
                  <p:nvPr/>
                </p:nvSpPr>
                <p:spPr>
                  <a:xfrm>
                    <a:off x="6101700" y="2409589"/>
                    <a:ext cx="13822" cy="13820"/>
                  </a:xfrm>
                  <a:custGeom>
                    <a:avLst/>
                    <a:gdLst/>
                    <a:ahLst/>
                    <a:cxnLst/>
                    <a:rect l="l" t="t" r="r" b="b"/>
                    <a:pathLst>
                      <a:path w="11124" h="11123" extrusionOk="0">
                        <a:moveTo>
                          <a:pt x="11079" y="4860"/>
                        </a:moveTo>
                        <a:cubicBezTo>
                          <a:pt x="11466" y="7909"/>
                          <a:pt x="9312" y="10692"/>
                          <a:pt x="6263" y="11079"/>
                        </a:cubicBezTo>
                        <a:cubicBezTo>
                          <a:pt x="3215" y="11465"/>
                          <a:pt x="432" y="9312"/>
                          <a:pt x="45" y="6263"/>
                        </a:cubicBezTo>
                        <a:cubicBezTo>
                          <a:pt x="-342" y="3215"/>
                          <a:pt x="1812" y="431"/>
                          <a:pt x="4860" y="45"/>
                        </a:cubicBezTo>
                        <a:cubicBezTo>
                          <a:pt x="7909" y="-342"/>
                          <a:pt x="10693" y="1812"/>
                          <a:pt x="11079" y="4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47"/>
                  <p:cNvSpPr/>
                  <p:nvPr/>
                </p:nvSpPr>
                <p:spPr>
                  <a:xfrm>
                    <a:off x="6148154" y="2416700"/>
                    <a:ext cx="29009" cy="29022"/>
                  </a:xfrm>
                  <a:custGeom>
                    <a:avLst/>
                    <a:gdLst/>
                    <a:ahLst/>
                    <a:cxnLst/>
                    <a:rect l="l" t="t" r="r" b="b"/>
                    <a:pathLst>
                      <a:path w="23347" h="23358" extrusionOk="0">
                        <a:moveTo>
                          <a:pt x="23254" y="10221"/>
                        </a:moveTo>
                        <a:cubicBezTo>
                          <a:pt x="24060" y="16616"/>
                          <a:pt x="19532" y="22459"/>
                          <a:pt x="13137" y="23266"/>
                        </a:cubicBezTo>
                        <a:cubicBezTo>
                          <a:pt x="6742" y="24072"/>
                          <a:pt x="899" y="19543"/>
                          <a:pt x="93" y="13148"/>
                        </a:cubicBezTo>
                        <a:cubicBezTo>
                          <a:pt x="-713" y="6753"/>
                          <a:pt x="3815" y="910"/>
                          <a:pt x="10210" y="93"/>
                        </a:cubicBezTo>
                        <a:cubicBezTo>
                          <a:pt x="16605" y="-713"/>
                          <a:pt x="22448" y="3815"/>
                          <a:pt x="23266" y="102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47"/>
                  <p:cNvSpPr/>
                  <p:nvPr/>
                </p:nvSpPr>
                <p:spPr>
                  <a:xfrm>
                    <a:off x="5869218" y="2324673"/>
                    <a:ext cx="448698" cy="213742"/>
                  </a:xfrm>
                  <a:custGeom>
                    <a:avLst/>
                    <a:gdLst/>
                    <a:ahLst/>
                    <a:cxnLst/>
                    <a:rect l="l" t="t" r="r" b="b"/>
                    <a:pathLst>
                      <a:path w="361125" h="172026" extrusionOk="0">
                        <a:moveTo>
                          <a:pt x="360475" y="7492"/>
                        </a:moveTo>
                        <a:cubicBezTo>
                          <a:pt x="355074" y="-4879"/>
                          <a:pt x="317465" y="-1388"/>
                          <a:pt x="265189" y="13976"/>
                        </a:cubicBezTo>
                        <a:cubicBezTo>
                          <a:pt x="267188" y="16726"/>
                          <a:pt x="269099" y="19553"/>
                          <a:pt x="270833" y="22502"/>
                        </a:cubicBezTo>
                        <a:cubicBezTo>
                          <a:pt x="308552" y="11733"/>
                          <a:pt x="334541" y="9072"/>
                          <a:pt x="338109" y="17245"/>
                        </a:cubicBezTo>
                        <a:cubicBezTo>
                          <a:pt x="344393" y="31637"/>
                          <a:pt x="278951" y="74083"/>
                          <a:pt x="191937" y="112056"/>
                        </a:cubicBezTo>
                        <a:cubicBezTo>
                          <a:pt x="104924" y="150029"/>
                          <a:pt x="29310" y="169137"/>
                          <a:pt x="23025" y="154745"/>
                        </a:cubicBezTo>
                        <a:cubicBezTo>
                          <a:pt x="19269" y="146141"/>
                          <a:pt x="41271" y="127486"/>
                          <a:pt x="78063" y="105783"/>
                        </a:cubicBezTo>
                        <a:cubicBezTo>
                          <a:pt x="76836" y="103187"/>
                          <a:pt x="75865" y="99929"/>
                          <a:pt x="75058" y="96228"/>
                        </a:cubicBezTo>
                        <a:cubicBezTo>
                          <a:pt x="25366" y="125222"/>
                          <a:pt x="-4919" y="151719"/>
                          <a:pt x="659" y="164509"/>
                        </a:cubicBezTo>
                        <a:cubicBezTo>
                          <a:pt x="9119" y="183905"/>
                          <a:pt x="96530" y="164476"/>
                          <a:pt x="195881" y="121113"/>
                        </a:cubicBezTo>
                        <a:cubicBezTo>
                          <a:pt x="295242" y="77761"/>
                          <a:pt x="368924" y="26887"/>
                          <a:pt x="360464" y="75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47"/>
                  <p:cNvSpPr/>
                  <p:nvPr/>
                </p:nvSpPr>
                <p:spPr>
                  <a:xfrm>
                    <a:off x="5895108" y="2317919"/>
                    <a:ext cx="55346" cy="55114"/>
                  </a:xfrm>
                  <a:custGeom>
                    <a:avLst/>
                    <a:gdLst/>
                    <a:ahLst/>
                    <a:cxnLst/>
                    <a:rect l="l" t="t" r="r" b="b"/>
                    <a:pathLst>
                      <a:path w="44544" h="44357" extrusionOk="0">
                        <a:moveTo>
                          <a:pt x="19925" y="0"/>
                        </a:moveTo>
                        <a:lnTo>
                          <a:pt x="28828" y="12945"/>
                        </a:lnTo>
                        <a:lnTo>
                          <a:pt x="44545" y="12956"/>
                        </a:lnTo>
                        <a:lnTo>
                          <a:pt x="34980" y="25426"/>
                        </a:lnTo>
                        <a:lnTo>
                          <a:pt x="39829" y="40381"/>
                        </a:lnTo>
                        <a:lnTo>
                          <a:pt x="25017" y="35135"/>
                        </a:lnTo>
                        <a:lnTo>
                          <a:pt x="12293" y="44357"/>
                        </a:lnTo>
                        <a:lnTo>
                          <a:pt x="12702" y="28651"/>
                        </a:lnTo>
                        <a:lnTo>
                          <a:pt x="0" y="19406"/>
                        </a:lnTo>
                        <a:lnTo>
                          <a:pt x="15066" y="14944"/>
                        </a:lnTo>
                        <a:lnTo>
                          <a:pt x="1992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47"/>
                  <p:cNvSpPr/>
                  <p:nvPr/>
                </p:nvSpPr>
                <p:spPr>
                  <a:xfrm>
                    <a:off x="5909681" y="2410110"/>
                    <a:ext cx="27967" cy="26596"/>
                  </a:xfrm>
                  <a:custGeom>
                    <a:avLst/>
                    <a:gdLst/>
                    <a:ahLst/>
                    <a:cxnLst/>
                    <a:rect l="l" t="t" r="r" b="b"/>
                    <a:pathLst>
                      <a:path w="22509" h="21405" extrusionOk="0">
                        <a:moveTo>
                          <a:pt x="11255" y="0"/>
                        </a:moveTo>
                        <a:lnTo>
                          <a:pt x="14734" y="7047"/>
                        </a:lnTo>
                        <a:lnTo>
                          <a:pt x="22510" y="8174"/>
                        </a:lnTo>
                        <a:lnTo>
                          <a:pt x="16877" y="13663"/>
                        </a:lnTo>
                        <a:lnTo>
                          <a:pt x="18213" y="21406"/>
                        </a:lnTo>
                        <a:lnTo>
                          <a:pt x="11255" y="17750"/>
                        </a:lnTo>
                        <a:lnTo>
                          <a:pt x="4296" y="21406"/>
                        </a:lnTo>
                        <a:lnTo>
                          <a:pt x="5622" y="13663"/>
                        </a:lnTo>
                        <a:lnTo>
                          <a:pt x="0" y="8174"/>
                        </a:lnTo>
                        <a:lnTo>
                          <a:pt x="7776" y="7047"/>
                        </a:lnTo>
                        <a:lnTo>
                          <a:pt x="1125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4" name="Google Shape;1354;p47"/>
                <p:cNvGrpSpPr/>
                <p:nvPr/>
              </p:nvGrpSpPr>
              <p:grpSpPr>
                <a:xfrm>
                  <a:off x="2243504" y="1183212"/>
                  <a:ext cx="415800" cy="405649"/>
                  <a:chOff x="6434662" y="2605225"/>
                  <a:chExt cx="415800" cy="405649"/>
                </a:xfrm>
              </p:grpSpPr>
              <p:sp>
                <p:nvSpPr>
                  <p:cNvPr id="1355" name="Google Shape;1355;p47"/>
                  <p:cNvSpPr/>
                  <p:nvPr/>
                </p:nvSpPr>
                <p:spPr>
                  <a:xfrm>
                    <a:off x="6455844" y="2605225"/>
                    <a:ext cx="373435" cy="55827"/>
                  </a:xfrm>
                  <a:custGeom>
                    <a:avLst/>
                    <a:gdLst/>
                    <a:ahLst/>
                    <a:cxnLst/>
                    <a:rect l="l" t="t" r="r" b="b"/>
                    <a:pathLst>
                      <a:path w="277132" h="44931" extrusionOk="0">
                        <a:moveTo>
                          <a:pt x="254667" y="44932"/>
                        </a:moveTo>
                        <a:lnTo>
                          <a:pt x="22466" y="44932"/>
                        </a:lnTo>
                        <a:cubicBezTo>
                          <a:pt x="10062" y="44932"/>
                          <a:pt x="0" y="34869"/>
                          <a:pt x="0" y="22466"/>
                        </a:cubicBezTo>
                        <a:lnTo>
                          <a:pt x="0" y="22466"/>
                        </a:lnTo>
                        <a:cubicBezTo>
                          <a:pt x="0" y="10062"/>
                          <a:pt x="10062" y="0"/>
                          <a:pt x="22466" y="0"/>
                        </a:cubicBezTo>
                        <a:lnTo>
                          <a:pt x="254667" y="0"/>
                        </a:lnTo>
                        <a:cubicBezTo>
                          <a:pt x="267070" y="0"/>
                          <a:pt x="277133" y="10062"/>
                          <a:pt x="277133" y="22466"/>
                        </a:cubicBezTo>
                        <a:lnTo>
                          <a:pt x="277133" y="22466"/>
                        </a:lnTo>
                        <a:cubicBezTo>
                          <a:pt x="277133" y="34869"/>
                          <a:pt x="267070" y="44932"/>
                          <a:pt x="254667" y="4493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47"/>
                  <p:cNvSpPr/>
                  <p:nvPr/>
                </p:nvSpPr>
                <p:spPr>
                  <a:xfrm>
                    <a:off x="6434662" y="2722450"/>
                    <a:ext cx="415800" cy="9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57" name="Google Shape;1357;p47"/>
                  <p:cNvSpPr/>
                  <p:nvPr/>
                </p:nvSpPr>
                <p:spPr>
                  <a:xfrm>
                    <a:off x="6434662" y="2768921"/>
                    <a:ext cx="415800" cy="9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58" name="Google Shape;1358;p47"/>
                  <p:cNvSpPr/>
                  <p:nvPr/>
                </p:nvSpPr>
                <p:spPr>
                  <a:xfrm>
                    <a:off x="6434662" y="2815391"/>
                    <a:ext cx="415800" cy="9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59" name="Google Shape;1359;p47"/>
                  <p:cNvSpPr/>
                  <p:nvPr/>
                </p:nvSpPr>
                <p:spPr>
                  <a:xfrm>
                    <a:off x="6434662" y="3001274"/>
                    <a:ext cx="415800" cy="9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0" name="Google Shape;1360;p47"/>
                  <p:cNvSpPr/>
                  <p:nvPr/>
                </p:nvSpPr>
                <p:spPr>
                  <a:xfrm>
                    <a:off x="6434662" y="2861862"/>
                    <a:ext cx="415800" cy="9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1" name="Google Shape;1361;p47"/>
                  <p:cNvSpPr/>
                  <p:nvPr/>
                </p:nvSpPr>
                <p:spPr>
                  <a:xfrm>
                    <a:off x="6434662" y="2908333"/>
                    <a:ext cx="415800" cy="9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2" name="Google Shape;1362;p47"/>
                  <p:cNvSpPr/>
                  <p:nvPr/>
                </p:nvSpPr>
                <p:spPr>
                  <a:xfrm>
                    <a:off x="6434662" y="2954804"/>
                    <a:ext cx="415800" cy="9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grpSp>
          <p:nvGrpSpPr>
            <p:cNvPr id="1363" name="Google Shape;1363;p47"/>
            <p:cNvGrpSpPr/>
            <p:nvPr/>
          </p:nvGrpSpPr>
          <p:grpSpPr>
            <a:xfrm>
              <a:off x="7013117" y="1556951"/>
              <a:ext cx="590060" cy="760275"/>
              <a:chOff x="1274775" y="295400"/>
              <a:chExt cx="602902" cy="776821"/>
            </a:xfrm>
          </p:grpSpPr>
          <p:sp>
            <p:nvSpPr>
              <p:cNvPr id="1364" name="Google Shape;1364;p47"/>
              <p:cNvSpPr/>
              <p:nvPr/>
            </p:nvSpPr>
            <p:spPr>
              <a:xfrm>
                <a:off x="1298677" y="309321"/>
                <a:ext cx="579000" cy="762900"/>
              </a:xfrm>
              <a:prstGeom prst="roundRect">
                <a:avLst>
                  <a:gd name="adj" fmla="val 11147"/>
                </a:avLst>
              </a:prstGeom>
              <a:solidFill>
                <a:srgbClr val="122070">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5" name="Google Shape;1365;p47"/>
              <p:cNvSpPr/>
              <p:nvPr/>
            </p:nvSpPr>
            <p:spPr>
              <a:xfrm>
                <a:off x="1274775" y="295400"/>
                <a:ext cx="579000" cy="762900"/>
              </a:xfrm>
              <a:prstGeom prst="roundRect">
                <a:avLst>
                  <a:gd name="adj" fmla="val 1114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366" name="Google Shape;1366;p47"/>
              <p:cNvGrpSpPr/>
              <p:nvPr/>
            </p:nvGrpSpPr>
            <p:grpSpPr>
              <a:xfrm>
                <a:off x="1356535" y="376084"/>
                <a:ext cx="415500" cy="615503"/>
                <a:chOff x="708910" y="369997"/>
                <a:chExt cx="415500" cy="615503"/>
              </a:xfrm>
            </p:grpSpPr>
            <p:sp>
              <p:nvSpPr>
                <p:cNvPr id="1367" name="Google Shape;1367;p47"/>
                <p:cNvSpPr/>
                <p:nvPr/>
              </p:nvSpPr>
              <p:spPr>
                <a:xfrm>
                  <a:off x="785478" y="384185"/>
                  <a:ext cx="273403" cy="328634"/>
                </a:xfrm>
                <a:custGeom>
                  <a:avLst/>
                  <a:gdLst/>
                  <a:ahLst/>
                  <a:cxnLst/>
                  <a:rect l="l" t="t" r="r" b="b"/>
                  <a:pathLst>
                    <a:path w="220043" h="264494" extrusionOk="0">
                      <a:moveTo>
                        <a:pt x="191479" y="12140"/>
                      </a:moveTo>
                      <a:cubicBezTo>
                        <a:pt x="172724" y="1183"/>
                        <a:pt x="154853" y="-3158"/>
                        <a:pt x="151573" y="2453"/>
                      </a:cubicBezTo>
                      <a:cubicBezTo>
                        <a:pt x="150468" y="4353"/>
                        <a:pt x="151175" y="7136"/>
                        <a:pt x="153318" y="10428"/>
                      </a:cubicBezTo>
                      <a:cubicBezTo>
                        <a:pt x="155792" y="14216"/>
                        <a:pt x="155505" y="19198"/>
                        <a:pt x="153219" y="23108"/>
                      </a:cubicBezTo>
                      <a:lnTo>
                        <a:pt x="137557" y="49903"/>
                      </a:lnTo>
                      <a:cubicBezTo>
                        <a:pt x="135370" y="53647"/>
                        <a:pt x="131040" y="55359"/>
                        <a:pt x="126799" y="54509"/>
                      </a:cubicBezTo>
                      <a:cubicBezTo>
                        <a:pt x="80177" y="45165"/>
                        <a:pt x="30563" y="67951"/>
                        <a:pt x="9246" y="114925"/>
                      </a:cubicBezTo>
                      <a:cubicBezTo>
                        <a:pt x="-11033" y="159614"/>
                        <a:pt x="2950" y="213978"/>
                        <a:pt x="42337" y="243270"/>
                      </a:cubicBezTo>
                      <a:cubicBezTo>
                        <a:pt x="94017" y="281718"/>
                        <a:pt x="165998" y="265956"/>
                        <a:pt x="197576" y="211924"/>
                      </a:cubicBezTo>
                      <a:cubicBezTo>
                        <a:pt x="221025" y="171797"/>
                        <a:pt x="215049" y="122668"/>
                        <a:pt x="186343" y="89312"/>
                      </a:cubicBezTo>
                      <a:cubicBezTo>
                        <a:pt x="183504" y="86020"/>
                        <a:pt x="182875" y="81371"/>
                        <a:pt x="185073" y="77615"/>
                      </a:cubicBezTo>
                      <a:lnTo>
                        <a:pt x="200713" y="50842"/>
                      </a:lnTo>
                      <a:cubicBezTo>
                        <a:pt x="202999" y="46932"/>
                        <a:pt x="207196" y="44237"/>
                        <a:pt x="211714" y="44524"/>
                      </a:cubicBezTo>
                      <a:cubicBezTo>
                        <a:pt x="215624" y="44778"/>
                        <a:pt x="218407" y="44027"/>
                        <a:pt x="219522" y="42127"/>
                      </a:cubicBezTo>
                      <a:cubicBezTo>
                        <a:pt x="222803" y="36516"/>
                        <a:pt x="210256" y="23074"/>
                        <a:pt x="191501" y="12118"/>
                      </a:cubicBez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47"/>
                <p:cNvSpPr/>
                <p:nvPr/>
              </p:nvSpPr>
              <p:spPr>
                <a:xfrm>
                  <a:off x="965326" y="412576"/>
                  <a:ext cx="28092" cy="47222"/>
                </a:xfrm>
                <a:custGeom>
                  <a:avLst/>
                  <a:gdLst/>
                  <a:ahLst/>
                  <a:cxnLst/>
                  <a:rect l="l" t="t" r="r" b="b"/>
                  <a:pathLst>
                    <a:path w="22609" h="38006" extrusionOk="0">
                      <a:moveTo>
                        <a:pt x="22609" y="0"/>
                      </a:moveTo>
                      <a:lnTo>
                        <a:pt x="0" y="38006"/>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47"/>
                <p:cNvSpPr/>
                <p:nvPr/>
              </p:nvSpPr>
              <p:spPr>
                <a:xfrm>
                  <a:off x="799363" y="562729"/>
                  <a:ext cx="235655" cy="136002"/>
                </a:xfrm>
                <a:custGeom>
                  <a:avLst/>
                  <a:gdLst/>
                  <a:ahLst/>
                  <a:cxnLst/>
                  <a:rect l="l" t="t" r="r" b="b"/>
                  <a:pathLst>
                    <a:path w="189662" h="109458" extrusionOk="0">
                      <a:moveTo>
                        <a:pt x="1119" y="0"/>
                      </a:moveTo>
                      <a:cubicBezTo>
                        <a:pt x="-4680" y="37399"/>
                        <a:pt x="12285" y="76222"/>
                        <a:pt x="46934" y="96479"/>
                      </a:cubicBezTo>
                      <a:cubicBezTo>
                        <a:pt x="92174" y="122921"/>
                        <a:pt x="150272" y="107679"/>
                        <a:pt x="176714" y="62438"/>
                      </a:cubicBezTo>
                      <a:cubicBezTo>
                        <a:pt x="188167" y="42833"/>
                        <a:pt x="191768" y="20820"/>
                        <a:pt x="188521" y="0"/>
                      </a:cubicBezTo>
                      <a:lnTo>
                        <a:pt x="1107" y="0"/>
                      </a:ln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47"/>
                <p:cNvSpPr/>
                <p:nvPr/>
              </p:nvSpPr>
              <p:spPr>
                <a:xfrm>
                  <a:off x="954770" y="580812"/>
                  <a:ext cx="34884" cy="34884"/>
                </a:xfrm>
                <a:custGeom>
                  <a:avLst/>
                  <a:gdLst/>
                  <a:ahLst/>
                  <a:cxnLst/>
                  <a:rect l="l" t="t" r="r" b="b"/>
                  <a:pathLst>
                    <a:path w="28076" h="28076" extrusionOk="0">
                      <a:moveTo>
                        <a:pt x="28077" y="14038"/>
                      </a:moveTo>
                      <a:cubicBezTo>
                        <a:pt x="28077" y="21791"/>
                        <a:pt x="21791" y="28077"/>
                        <a:pt x="14038" y="28077"/>
                      </a:cubicBezTo>
                      <a:cubicBezTo>
                        <a:pt x="6285" y="28077"/>
                        <a:pt x="0" y="21791"/>
                        <a:pt x="0" y="14038"/>
                      </a:cubicBezTo>
                      <a:cubicBezTo>
                        <a:pt x="0" y="6285"/>
                        <a:pt x="6285" y="0"/>
                        <a:pt x="14038" y="0"/>
                      </a:cubicBezTo>
                      <a:cubicBezTo>
                        <a:pt x="21791" y="0"/>
                        <a:pt x="28077" y="6285"/>
                        <a:pt x="28077" y="1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47"/>
                <p:cNvSpPr/>
                <p:nvPr/>
              </p:nvSpPr>
              <p:spPr>
                <a:xfrm>
                  <a:off x="928120" y="627312"/>
                  <a:ext cx="14875" cy="14875"/>
                </a:xfrm>
                <a:custGeom>
                  <a:avLst/>
                  <a:gdLst/>
                  <a:ahLst/>
                  <a:cxnLst/>
                  <a:rect l="l" t="t" r="r" b="b"/>
                  <a:pathLst>
                    <a:path w="11972" h="11972" extrusionOk="0">
                      <a:moveTo>
                        <a:pt x="11973" y="5987"/>
                      </a:moveTo>
                      <a:cubicBezTo>
                        <a:pt x="11973" y="9289"/>
                        <a:pt x="9289" y="11973"/>
                        <a:pt x="5986" y="11973"/>
                      </a:cubicBezTo>
                      <a:cubicBezTo>
                        <a:pt x="2684" y="11973"/>
                        <a:pt x="0" y="9289"/>
                        <a:pt x="0" y="5987"/>
                      </a:cubicBezTo>
                      <a:cubicBezTo>
                        <a:pt x="0" y="2684"/>
                        <a:pt x="2684" y="0"/>
                        <a:pt x="5986" y="0"/>
                      </a:cubicBezTo>
                      <a:cubicBezTo>
                        <a:pt x="9289" y="0"/>
                        <a:pt x="11973" y="2684"/>
                        <a:pt x="11973" y="59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47"/>
                <p:cNvSpPr/>
                <p:nvPr/>
              </p:nvSpPr>
              <p:spPr>
                <a:xfrm>
                  <a:off x="868638" y="602307"/>
                  <a:ext cx="20530" cy="20530"/>
                </a:xfrm>
                <a:custGeom>
                  <a:avLst/>
                  <a:gdLst/>
                  <a:ahLst/>
                  <a:cxnLst/>
                  <a:rect l="l" t="t" r="r" b="b"/>
                  <a:pathLst>
                    <a:path w="16523" h="16523" extrusionOk="0">
                      <a:moveTo>
                        <a:pt x="16524" y="8262"/>
                      </a:moveTo>
                      <a:cubicBezTo>
                        <a:pt x="16524" y="12825"/>
                        <a:pt x="12825" y="16523"/>
                        <a:pt x="8262" y="16523"/>
                      </a:cubicBezTo>
                      <a:cubicBezTo>
                        <a:pt x="3699" y="16523"/>
                        <a:pt x="0" y="12825"/>
                        <a:pt x="0" y="8262"/>
                      </a:cubicBezTo>
                      <a:cubicBezTo>
                        <a:pt x="0" y="3699"/>
                        <a:pt x="3699" y="0"/>
                        <a:pt x="8262" y="0"/>
                      </a:cubicBezTo>
                      <a:cubicBezTo>
                        <a:pt x="12825" y="0"/>
                        <a:pt x="16524" y="3699"/>
                        <a:pt x="16524" y="8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47"/>
                <p:cNvSpPr/>
                <p:nvPr/>
              </p:nvSpPr>
              <p:spPr>
                <a:xfrm>
                  <a:off x="1054077" y="371847"/>
                  <a:ext cx="34117" cy="34115"/>
                </a:xfrm>
                <a:custGeom>
                  <a:avLst/>
                  <a:gdLst/>
                  <a:ahLst/>
                  <a:cxnLst/>
                  <a:rect l="l" t="t" r="r" b="b"/>
                  <a:pathLst>
                    <a:path w="27458" h="27457" extrusionOk="0">
                      <a:moveTo>
                        <a:pt x="27458" y="13729"/>
                      </a:moveTo>
                      <a:cubicBezTo>
                        <a:pt x="27458" y="21317"/>
                        <a:pt x="21306" y="27458"/>
                        <a:pt x="13729" y="27458"/>
                      </a:cubicBezTo>
                      <a:cubicBezTo>
                        <a:pt x="6152" y="27458"/>
                        <a:pt x="0" y="21306"/>
                        <a:pt x="0" y="13729"/>
                      </a:cubicBezTo>
                      <a:cubicBezTo>
                        <a:pt x="0" y="6152"/>
                        <a:pt x="6152" y="0"/>
                        <a:pt x="13729" y="0"/>
                      </a:cubicBezTo>
                      <a:cubicBezTo>
                        <a:pt x="21306" y="0"/>
                        <a:pt x="27458" y="6152"/>
                        <a:pt x="27458" y="1372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47"/>
                <p:cNvSpPr/>
                <p:nvPr/>
              </p:nvSpPr>
              <p:spPr>
                <a:xfrm>
                  <a:off x="1025166" y="369997"/>
                  <a:ext cx="12323" cy="12323"/>
                </a:xfrm>
                <a:custGeom>
                  <a:avLst/>
                  <a:gdLst/>
                  <a:ahLst/>
                  <a:cxnLst/>
                  <a:rect l="l" t="t" r="r" b="b"/>
                  <a:pathLst>
                    <a:path w="9918" h="9918" extrusionOk="0">
                      <a:moveTo>
                        <a:pt x="9918" y="4959"/>
                      </a:moveTo>
                      <a:cubicBezTo>
                        <a:pt x="9918" y="7698"/>
                        <a:pt x="7698" y="9918"/>
                        <a:pt x="4959" y="9918"/>
                      </a:cubicBezTo>
                      <a:cubicBezTo>
                        <a:pt x="2220" y="9918"/>
                        <a:pt x="0" y="7698"/>
                        <a:pt x="0" y="4959"/>
                      </a:cubicBezTo>
                      <a:cubicBezTo>
                        <a:pt x="0" y="2220"/>
                        <a:pt x="2220" y="0"/>
                        <a:pt x="4959" y="0"/>
                      </a:cubicBezTo>
                      <a:cubicBezTo>
                        <a:pt x="7698" y="0"/>
                        <a:pt x="9918" y="2220"/>
                        <a:pt x="9918" y="49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47"/>
                <p:cNvSpPr/>
                <p:nvPr/>
              </p:nvSpPr>
              <p:spPr>
                <a:xfrm>
                  <a:off x="905446" y="473238"/>
                  <a:ext cx="6970" cy="534"/>
                </a:xfrm>
                <a:custGeom>
                  <a:avLst/>
                  <a:gdLst/>
                  <a:ahLst/>
                  <a:cxnLst/>
                  <a:rect l="l" t="t" r="r" b="b"/>
                  <a:pathLst>
                    <a:path w="5610" h="430" extrusionOk="0">
                      <a:moveTo>
                        <a:pt x="0" y="431"/>
                      </a:moveTo>
                      <a:cubicBezTo>
                        <a:pt x="1867" y="232"/>
                        <a:pt x="3733" y="88"/>
                        <a:pt x="5611" y="0"/>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47"/>
                <p:cNvSpPr/>
                <p:nvPr/>
              </p:nvSpPr>
              <p:spPr>
                <a:xfrm>
                  <a:off x="873079" y="476144"/>
                  <a:ext cx="18787" cy="6395"/>
                </a:xfrm>
                <a:custGeom>
                  <a:avLst/>
                  <a:gdLst/>
                  <a:ahLst/>
                  <a:cxnLst/>
                  <a:rect l="l" t="t" r="r" b="b"/>
                  <a:pathLst>
                    <a:path w="15120" h="5147" extrusionOk="0">
                      <a:moveTo>
                        <a:pt x="0" y="5147"/>
                      </a:moveTo>
                      <a:cubicBezTo>
                        <a:pt x="4882" y="2971"/>
                        <a:pt x="9941" y="1248"/>
                        <a:pt x="15121" y="0"/>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47"/>
                <p:cNvSpPr/>
                <p:nvPr/>
              </p:nvSpPr>
              <p:spPr>
                <a:xfrm>
                  <a:off x="824097" y="488839"/>
                  <a:ext cx="36998" cy="37697"/>
                </a:xfrm>
                <a:custGeom>
                  <a:avLst/>
                  <a:gdLst/>
                  <a:ahLst/>
                  <a:cxnLst/>
                  <a:rect l="l" t="t" r="r" b="b"/>
                  <a:pathLst>
                    <a:path w="29777" h="30340" extrusionOk="0">
                      <a:moveTo>
                        <a:pt x="0" y="30341"/>
                      </a:moveTo>
                      <a:cubicBezTo>
                        <a:pt x="7522" y="17462"/>
                        <a:pt x="17860" y="7246"/>
                        <a:pt x="29778" y="0"/>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78" name="Google Shape;1378;p47"/>
                <p:cNvGrpSpPr/>
                <p:nvPr/>
              </p:nvGrpSpPr>
              <p:grpSpPr>
                <a:xfrm>
                  <a:off x="708910" y="749675"/>
                  <a:ext cx="415500" cy="235825"/>
                  <a:chOff x="1995451" y="1001550"/>
                  <a:chExt cx="415500" cy="235825"/>
                </a:xfrm>
              </p:grpSpPr>
              <p:sp>
                <p:nvSpPr>
                  <p:cNvPr id="1379" name="Google Shape;1379;p47"/>
                  <p:cNvSpPr/>
                  <p:nvPr/>
                </p:nvSpPr>
                <p:spPr>
                  <a:xfrm>
                    <a:off x="2016599" y="1001550"/>
                    <a:ext cx="373435" cy="55827"/>
                  </a:xfrm>
                  <a:custGeom>
                    <a:avLst/>
                    <a:gdLst/>
                    <a:ahLst/>
                    <a:cxnLst/>
                    <a:rect l="l" t="t" r="r" b="b"/>
                    <a:pathLst>
                      <a:path w="277132" h="44931" extrusionOk="0">
                        <a:moveTo>
                          <a:pt x="254667" y="44932"/>
                        </a:moveTo>
                        <a:lnTo>
                          <a:pt x="22466" y="44932"/>
                        </a:lnTo>
                        <a:cubicBezTo>
                          <a:pt x="10062" y="44932"/>
                          <a:pt x="0" y="34869"/>
                          <a:pt x="0" y="22466"/>
                        </a:cubicBezTo>
                        <a:lnTo>
                          <a:pt x="0" y="22466"/>
                        </a:lnTo>
                        <a:cubicBezTo>
                          <a:pt x="0" y="10062"/>
                          <a:pt x="10062" y="0"/>
                          <a:pt x="22466" y="0"/>
                        </a:cubicBezTo>
                        <a:lnTo>
                          <a:pt x="254667" y="0"/>
                        </a:lnTo>
                        <a:cubicBezTo>
                          <a:pt x="267070" y="0"/>
                          <a:pt x="277133" y="10062"/>
                          <a:pt x="277133" y="22466"/>
                        </a:cubicBezTo>
                        <a:lnTo>
                          <a:pt x="277133" y="22466"/>
                        </a:lnTo>
                        <a:cubicBezTo>
                          <a:pt x="277133" y="34869"/>
                          <a:pt x="267070" y="44932"/>
                          <a:pt x="254667" y="44932"/>
                        </a:cubicBez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47"/>
                  <p:cNvSpPr/>
                  <p:nvPr/>
                </p:nvSpPr>
                <p:spPr>
                  <a:xfrm>
                    <a:off x="1995451" y="1096350"/>
                    <a:ext cx="415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1" name="Google Shape;1381;p47"/>
                  <p:cNvSpPr/>
                  <p:nvPr/>
                </p:nvSpPr>
                <p:spPr>
                  <a:xfrm>
                    <a:off x="1995451" y="1140158"/>
                    <a:ext cx="415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2" name="Google Shape;1382;p47"/>
                  <p:cNvSpPr/>
                  <p:nvPr/>
                </p:nvSpPr>
                <p:spPr>
                  <a:xfrm>
                    <a:off x="1995451" y="1183967"/>
                    <a:ext cx="415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3" name="Google Shape;1383;p47"/>
                  <p:cNvSpPr/>
                  <p:nvPr/>
                </p:nvSpPr>
                <p:spPr>
                  <a:xfrm>
                    <a:off x="1995451" y="1227775"/>
                    <a:ext cx="415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grpSp>
          <p:nvGrpSpPr>
            <p:cNvPr id="1384" name="Google Shape;1384;p47"/>
            <p:cNvGrpSpPr/>
            <p:nvPr/>
          </p:nvGrpSpPr>
          <p:grpSpPr>
            <a:xfrm>
              <a:off x="8204332" y="2865143"/>
              <a:ext cx="752530" cy="1009983"/>
              <a:chOff x="199074" y="1177586"/>
              <a:chExt cx="768908" cy="1031963"/>
            </a:xfrm>
          </p:grpSpPr>
          <p:grpSp>
            <p:nvGrpSpPr>
              <p:cNvPr id="1385" name="Google Shape;1385;p47"/>
              <p:cNvGrpSpPr/>
              <p:nvPr/>
            </p:nvGrpSpPr>
            <p:grpSpPr>
              <a:xfrm>
                <a:off x="440371" y="1492813"/>
                <a:ext cx="527610" cy="716736"/>
                <a:chOff x="984096" y="1702478"/>
                <a:chExt cx="527610" cy="716736"/>
              </a:xfrm>
            </p:grpSpPr>
            <p:sp>
              <p:nvSpPr>
                <p:cNvPr id="1386" name="Google Shape;1386;p47"/>
                <p:cNvSpPr/>
                <p:nvPr/>
              </p:nvSpPr>
              <p:spPr>
                <a:xfrm>
                  <a:off x="984096" y="1702478"/>
                  <a:ext cx="527610" cy="716736"/>
                </a:xfrm>
                <a:custGeom>
                  <a:avLst/>
                  <a:gdLst/>
                  <a:ahLst/>
                  <a:cxnLst/>
                  <a:rect l="l" t="t" r="r" b="b"/>
                  <a:pathLst>
                    <a:path w="424636" h="576850" extrusionOk="0">
                      <a:moveTo>
                        <a:pt x="0" y="576851"/>
                      </a:moveTo>
                      <a:cubicBezTo>
                        <a:pt x="0" y="576851"/>
                        <a:pt x="154267" y="-71066"/>
                        <a:pt x="404737" y="6437"/>
                      </a:cubicBezTo>
                      <a:cubicBezTo>
                        <a:pt x="478441" y="29245"/>
                        <a:pt x="341040" y="427952"/>
                        <a:pt x="97793" y="576851"/>
                      </a:cubicBezTo>
                      <a:lnTo>
                        <a:pt x="0" y="57685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87" name="Google Shape;1387;p47"/>
                <p:cNvGrpSpPr/>
                <p:nvPr/>
              </p:nvGrpSpPr>
              <p:grpSpPr>
                <a:xfrm>
                  <a:off x="1058261" y="1710468"/>
                  <a:ext cx="428626" cy="708738"/>
                  <a:chOff x="1058261" y="1710468"/>
                  <a:chExt cx="428626" cy="708738"/>
                </a:xfrm>
              </p:grpSpPr>
              <p:sp>
                <p:nvSpPr>
                  <p:cNvPr id="1388" name="Google Shape;1388;p47"/>
                  <p:cNvSpPr/>
                  <p:nvPr/>
                </p:nvSpPr>
                <p:spPr>
                  <a:xfrm>
                    <a:off x="1058261" y="1710468"/>
                    <a:ext cx="428626" cy="708738"/>
                  </a:xfrm>
                  <a:custGeom>
                    <a:avLst/>
                    <a:gdLst/>
                    <a:ahLst/>
                    <a:cxnLst/>
                    <a:rect l="l" t="t" r="r" b="b"/>
                    <a:pathLst>
                      <a:path w="344971" h="570413" extrusionOk="0">
                        <a:moveTo>
                          <a:pt x="344972" y="0"/>
                        </a:moveTo>
                        <a:cubicBezTo>
                          <a:pt x="344972" y="0"/>
                          <a:pt x="173872" y="186983"/>
                          <a:pt x="0" y="570413"/>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47"/>
                  <p:cNvSpPr/>
                  <p:nvPr/>
                </p:nvSpPr>
                <p:spPr>
                  <a:xfrm>
                    <a:off x="1365567" y="1710468"/>
                    <a:ext cx="7703" cy="146773"/>
                  </a:xfrm>
                  <a:custGeom>
                    <a:avLst/>
                    <a:gdLst/>
                    <a:ahLst/>
                    <a:cxnLst/>
                    <a:rect l="l" t="t" r="r" b="b"/>
                    <a:pathLst>
                      <a:path w="6200" h="118127" extrusionOk="0">
                        <a:moveTo>
                          <a:pt x="501" y="0"/>
                        </a:moveTo>
                        <a:cubicBezTo>
                          <a:pt x="501" y="0"/>
                          <a:pt x="-2503" y="59246"/>
                          <a:pt x="6200" y="118127"/>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47"/>
                  <p:cNvSpPr/>
                  <p:nvPr/>
                </p:nvSpPr>
                <p:spPr>
                  <a:xfrm>
                    <a:off x="1289420" y="1901514"/>
                    <a:ext cx="195396" cy="82533"/>
                  </a:xfrm>
                  <a:custGeom>
                    <a:avLst/>
                    <a:gdLst/>
                    <a:ahLst/>
                    <a:cxnLst/>
                    <a:rect l="l" t="t" r="r" b="b"/>
                    <a:pathLst>
                      <a:path w="157260" h="66425" extrusionOk="0">
                        <a:moveTo>
                          <a:pt x="157260" y="0"/>
                        </a:moveTo>
                        <a:cubicBezTo>
                          <a:pt x="157260" y="0"/>
                          <a:pt x="83821" y="48643"/>
                          <a:pt x="0" y="66425"/>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47"/>
                  <p:cNvSpPr/>
                  <p:nvPr/>
                </p:nvSpPr>
                <p:spPr>
                  <a:xfrm>
                    <a:off x="1185178" y="1901514"/>
                    <a:ext cx="37931" cy="193707"/>
                  </a:xfrm>
                  <a:custGeom>
                    <a:avLst/>
                    <a:gdLst/>
                    <a:ahLst/>
                    <a:cxnLst/>
                    <a:rect l="l" t="t" r="r" b="b"/>
                    <a:pathLst>
                      <a:path w="30528" h="155901" extrusionOk="0">
                        <a:moveTo>
                          <a:pt x="0" y="0"/>
                        </a:moveTo>
                        <a:cubicBezTo>
                          <a:pt x="0" y="0"/>
                          <a:pt x="6981" y="63653"/>
                          <a:pt x="30529" y="155902"/>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47"/>
                  <p:cNvSpPr/>
                  <p:nvPr/>
                </p:nvSpPr>
                <p:spPr>
                  <a:xfrm>
                    <a:off x="1154688" y="2169959"/>
                    <a:ext cx="197015" cy="50313"/>
                  </a:xfrm>
                  <a:custGeom>
                    <a:avLst/>
                    <a:gdLst/>
                    <a:ahLst/>
                    <a:cxnLst/>
                    <a:rect l="l" t="t" r="r" b="b"/>
                    <a:pathLst>
                      <a:path w="158563" h="40493" extrusionOk="0">
                        <a:moveTo>
                          <a:pt x="158563" y="0"/>
                        </a:moveTo>
                        <a:cubicBezTo>
                          <a:pt x="158563" y="0"/>
                          <a:pt x="72820" y="40856"/>
                          <a:pt x="0" y="40491"/>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93" name="Google Shape;1393;p47"/>
              <p:cNvGrpSpPr/>
              <p:nvPr/>
            </p:nvGrpSpPr>
            <p:grpSpPr>
              <a:xfrm>
                <a:off x="199074" y="1177586"/>
                <a:ext cx="491421" cy="1031963"/>
                <a:chOff x="335274" y="830586"/>
                <a:chExt cx="491421" cy="1031963"/>
              </a:xfrm>
            </p:grpSpPr>
            <p:sp>
              <p:nvSpPr>
                <p:cNvPr id="1394" name="Google Shape;1394;p47"/>
                <p:cNvSpPr/>
                <p:nvPr/>
              </p:nvSpPr>
              <p:spPr>
                <a:xfrm>
                  <a:off x="335274" y="830586"/>
                  <a:ext cx="491421" cy="1031963"/>
                </a:xfrm>
                <a:custGeom>
                  <a:avLst/>
                  <a:gdLst/>
                  <a:ahLst/>
                  <a:cxnLst/>
                  <a:rect l="l" t="t" r="r" b="b"/>
                  <a:pathLst>
                    <a:path w="395510" h="830554" extrusionOk="0">
                      <a:moveTo>
                        <a:pt x="41406" y="830555"/>
                      </a:moveTo>
                      <a:cubicBezTo>
                        <a:pt x="41406" y="830555"/>
                        <a:pt x="-24467" y="589297"/>
                        <a:pt x="9960" y="501554"/>
                      </a:cubicBezTo>
                      <a:cubicBezTo>
                        <a:pt x="44388" y="413812"/>
                        <a:pt x="83068" y="421555"/>
                        <a:pt x="121604" y="282210"/>
                      </a:cubicBezTo>
                      <a:cubicBezTo>
                        <a:pt x="160140" y="142854"/>
                        <a:pt x="273209" y="-21012"/>
                        <a:pt x="343566" y="2216"/>
                      </a:cubicBezTo>
                      <a:cubicBezTo>
                        <a:pt x="413924" y="25444"/>
                        <a:pt x="303716" y="297695"/>
                        <a:pt x="314926" y="378976"/>
                      </a:cubicBezTo>
                      <a:cubicBezTo>
                        <a:pt x="326137" y="460268"/>
                        <a:pt x="401873" y="483485"/>
                        <a:pt x="395081" y="560911"/>
                      </a:cubicBezTo>
                      <a:cubicBezTo>
                        <a:pt x="388299" y="638326"/>
                        <a:pt x="277804" y="830555"/>
                        <a:pt x="277804" y="830555"/>
                      </a:cubicBezTo>
                      <a:lnTo>
                        <a:pt x="41406" y="83055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95" name="Google Shape;1395;p47"/>
                <p:cNvGrpSpPr/>
                <p:nvPr/>
              </p:nvGrpSpPr>
              <p:grpSpPr>
                <a:xfrm>
                  <a:off x="410382" y="833337"/>
                  <a:ext cx="394502" cy="1029210"/>
                  <a:chOff x="410382" y="833337"/>
                  <a:chExt cx="394502" cy="1029210"/>
                </a:xfrm>
              </p:grpSpPr>
              <p:sp>
                <p:nvSpPr>
                  <p:cNvPr id="1396" name="Google Shape;1396;p47"/>
                  <p:cNvSpPr/>
                  <p:nvPr/>
                </p:nvSpPr>
                <p:spPr>
                  <a:xfrm>
                    <a:off x="505933" y="833337"/>
                    <a:ext cx="256038" cy="1029210"/>
                  </a:xfrm>
                  <a:custGeom>
                    <a:avLst/>
                    <a:gdLst/>
                    <a:ahLst/>
                    <a:cxnLst/>
                    <a:rect l="l" t="t" r="r" b="b"/>
                    <a:pathLst>
                      <a:path w="206067" h="828338" extrusionOk="0">
                        <a:moveTo>
                          <a:pt x="206067" y="0"/>
                        </a:moveTo>
                        <a:cubicBezTo>
                          <a:pt x="135345" y="107248"/>
                          <a:pt x="-11035" y="487387"/>
                          <a:pt x="661" y="828339"/>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47"/>
                  <p:cNvSpPr/>
                  <p:nvPr/>
                </p:nvSpPr>
                <p:spPr>
                  <a:xfrm>
                    <a:off x="655729" y="846579"/>
                    <a:ext cx="40072" cy="212343"/>
                  </a:xfrm>
                  <a:custGeom>
                    <a:avLst/>
                    <a:gdLst/>
                    <a:ahLst/>
                    <a:cxnLst/>
                    <a:rect l="l" t="t" r="r" b="b"/>
                    <a:pathLst>
                      <a:path w="32251" h="170900" extrusionOk="0">
                        <a:moveTo>
                          <a:pt x="32252" y="0"/>
                        </a:moveTo>
                        <a:lnTo>
                          <a:pt x="0" y="170901"/>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47"/>
                  <p:cNvSpPr/>
                  <p:nvPr/>
                </p:nvSpPr>
                <p:spPr>
                  <a:xfrm>
                    <a:off x="619345" y="948682"/>
                    <a:ext cx="168580" cy="213977"/>
                  </a:xfrm>
                  <a:custGeom>
                    <a:avLst/>
                    <a:gdLst/>
                    <a:ahLst/>
                    <a:cxnLst/>
                    <a:rect l="l" t="t" r="r" b="b"/>
                    <a:pathLst>
                      <a:path w="135678" h="172215" extrusionOk="0">
                        <a:moveTo>
                          <a:pt x="135678" y="0"/>
                        </a:moveTo>
                        <a:cubicBezTo>
                          <a:pt x="135678" y="0"/>
                          <a:pt x="34869" y="116095"/>
                          <a:pt x="0" y="172215"/>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47"/>
                  <p:cNvSpPr/>
                  <p:nvPr/>
                </p:nvSpPr>
                <p:spPr>
                  <a:xfrm>
                    <a:off x="563973" y="983476"/>
                    <a:ext cx="9760" cy="340988"/>
                  </a:xfrm>
                  <a:custGeom>
                    <a:avLst/>
                    <a:gdLst/>
                    <a:ahLst/>
                    <a:cxnLst/>
                    <a:rect l="l" t="t" r="r" b="b"/>
                    <a:pathLst>
                      <a:path w="7855" h="274437" extrusionOk="0">
                        <a:moveTo>
                          <a:pt x="7855" y="0"/>
                        </a:moveTo>
                        <a:cubicBezTo>
                          <a:pt x="7855" y="0"/>
                          <a:pt x="-9199" y="115454"/>
                          <a:pt x="6949" y="274438"/>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47"/>
                  <p:cNvSpPr/>
                  <p:nvPr/>
                </p:nvSpPr>
                <p:spPr>
                  <a:xfrm>
                    <a:off x="524630" y="1240145"/>
                    <a:ext cx="204590" cy="324808"/>
                  </a:xfrm>
                  <a:custGeom>
                    <a:avLst/>
                    <a:gdLst/>
                    <a:ahLst/>
                    <a:cxnLst/>
                    <a:rect l="l" t="t" r="r" b="b"/>
                    <a:pathLst>
                      <a:path w="164660" h="261415" extrusionOk="0">
                        <a:moveTo>
                          <a:pt x="164660" y="0"/>
                        </a:moveTo>
                        <a:cubicBezTo>
                          <a:pt x="164660" y="0"/>
                          <a:pt x="84175" y="138351"/>
                          <a:pt x="0" y="261415"/>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47"/>
                  <p:cNvSpPr/>
                  <p:nvPr/>
                </p:nvSpPr>
                <p:spPr>
                  <a:xfrm>
                    <a:off x="410382" y="1347390"/>
                    <a:ext cx="103667" cy="306254"/>
                  </a:xfrm>
                  <a:custGeom>
                    <a:avLst/>
                    <a:gdLst/>
                    <a:ahLst/>
                    <a:cxnLst/>
                    <a:rect l="l" t="t" r="r" b="b"/>
                    <a:pathLst>
                      <a:path w="83434" h="246482" extrusionOk="0">
                        <a:moveTo>
                          <a:pt x="0" y="0"/>
                        </a:moveTo>
                        <a:cubicBezTo>
                          <a:pt x="0" y="0"/>
                          <a:pt x="24851" y="121364"/>
                          <a:pt x="83435" y="246483"/>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47"/>
                  <p:cNvSpPr/>
                  <p:nvPr/>
                </p:nvSpPr>
                <p:spPr>
                  <a:xfrm>
                    <a:off x="506700" y="1444531"/>
                    <a:ext cx="298184" cy="320910"/>
                  </a:xfrm>
                  <a:custGeom>
                    <a:avLst/>
                    <a:gdLst/>
                    <a:ahLst/>
                    <a:cxnLst/>
                    <a:rect l="l" t="t" r="r" b="b"/>
                    <a:pathLst>
                      <a:path w="239987" h="258278" extrusionOk="0">
                        <a:moveTo>
                          <a:pt x="239988" y="0"/>
                        </a:moveTo>
                        <a:cubicBezTo>
                          <a:pt x="239988" y="0"/>
                          <a:pt x="115432" y="176766"/>
                          <a:pt x="0" y="258279"/>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403" name="Google Shape;1403;p47"/>
            <p:cNvGrpSpPr/>
            <p:nvPr/>
          </p:nvGrpSpPr>
          <p:grpSpPr>
            <a:xfrm>
              <a:off x="5902361" y="2094933"/>
              <a:ext cx="1272025" cy="1780133"/>
              <a:chOff x="2016590" y="2072490"/>
              <a:chExt cx="1299709" cy="1818875"/>
            </a:xfrm>
          </p:grpSpPr>
          <p:sp>
            <p:nvSpPr>
              <p:cNvPr id="1404" name="Google Shape;1404;p47"/>
              <p:cNvSpPr/>
              <p:nvPr/>
            </p:nvSpPr>
            <p:spPr>
              <a:xfrm>
                <a:off x="2016590" y="2072490"/>
                <a:ext cx="1126813" cy="1817779"/>
              </a:xfrm>
              <a:custGeom>
                <a:avLst/>
                <a:gdLst/>
                <a:ahLst/>
                <a:cxnLst/>
                <a:rect l="l" t="t" r="r" b="b"/>
                <a:pathLst>
                  <a:path w="906892" h="1463001" extrusionOk="0">
                    <a:moveTo>
                      <a:pt x="810656" y="1463001"/>
                    </a:moveTo>
                    <a:lnTo>
                      <a:pt x="316575" y="1463001"/>
                    </a:lnTo>
                    <a:cubicBezTo>
                      <a:pt x="254038" y="1463001"/>
                      <a:pt x="195046" y="1407919"/>
                      <a:pt x="184807" y="1339970"/>
                    </a:cubicBezTo>
                    <a:lnTo>
                      <a:pt x="1525" y="123032"/>
                    </a:lnTo>
                    <a:cubicBezTo>
                      <a:pt x="-8714" y="55082"/>
                      <a:pt x="33688" y="0"/>
                      <a:pt x="96237" y="0"/>
                    </a:cubicBezTo>
                    <a:lnTo>
                      <a:pt x="590317" y="0"/>
                    </a:lnTo>
                    <a:cubicBezTo>
                      <a:pt x="652855" y="0"/>
                      <a:pt x="711846" y="55082"/>
                      <a:pt x="722085" y="123032"/>
                    </a:cubicBezTo>
                    <a:lnTo>
                      <a:pt x="905368" y="1339970"/>
                    </a:lnTo>
                    <a:cubicBezTo>
                      <a:pt x="915606" y="1407919"/>
                      <a:pt x="873204" y="1463001"/>
                      <a:pt x="810656" y="146300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47"/>
              <p:cNvSpPr/>
              <p:nvPr/>
            </p:nvSpPr>
            <p:spPr>
              <a:xfrm>
                <a:off x="2078060" y="2073573"/>
                <a:ext cx="1137176" cy="1817792"/>
              </a:xfrm>
              <a:custGeom>
                <a:avLst/>
                <a:gdLst/>
                <a:ahLst/>
                <a:cxnLst/>
                <a:rect l="l" t="t" r="r" b="b"/>
                <a:pathLst>
                  <a:path w="915232" h="1463012" extrusionOk="0">
                    <a:moveTo>
                      <a:pt x="842654" y="1463012"/>
                    </a:moveTo>
                    <a:lnTo>
                      <a:pt x="292906" y="1463012"/>
                    </a:lnTo>
                    <a:cubicBezTo>
                      <a:pt x="245743" y="1463012"/>
                      <a:pt x="201254" y="1421472"/>
                      <a:pt x="193533" y="1370222"/>
                    </a:cubicBezTo>
                    <a:lnTo>
                      <a:pt x="1149" y="92790"/>
                    </a:lnTo>
                    <a:cubicBezTo>
                      <a:pt x="-6571" y="41541"/>
                      <a:pt x="25416" y="0"/>
                      <a:pt x="72578" y="0"/>
                    </a:cubicBezTo>
                    <a:lnTo>
                      <a:pt x="622326" y="0"/>
                    </a:lnTo>
                    <a:cubicBezTo>
                      <a:pt x="669489" y="0"/>
                      <a:pt x="713978" y="41541"/>
                      <a:pt x="721699" y="92790"/>
                    </a:cubicBezTo>
                    <a:lnTo>
                      <a:pt x="914082" y="1370222"/>
                    </a:lnTo>
                    <a:cubicBezTo>
                      <a:pt x="921803" y="1421472"/>
                      <a:pt x="889827" y="1463012"/>
                      <a:pt x="842654" y="146301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47"/>
              <p:cNvSpPr/>
              <p:nvPr/>
            </p:nvSpPr>
            <p:spPr>
              <a:xfrm>
                <a:off x="2123937" y="2122801"/>
                <a:ext cx="1045282" cy="1719244"/>
              </a:xfrm>
              <a:custGeom>
                <a:avLst/>
                <a:gdLst/>
                <a:ahLst/>
                <a:cxnLst/>
                <a:rect l="l" t="t" r="r" b="b"/>
                <a:pathLst>
                  <a:path w="841273" h="1383697" extrusionOk="0">
                    <a:moveTo>
                      <a:pt x="591328" y="0"/>
                    </a:moveTo>
                    <a:lnTo>
                      <a:pt x="506291" y="0"/>
                    </a:lnTo>
                    <a:cubicBezTo>
                      <a:pt x="493788" y="0"/>
                      <a:pt x="484256" y="9211"/>
                      <a:pt x="483130" y="22366"/>
                    </a:cubicBezTo>
                    <a:lnTo>
                      <a:pt x="483130" y="22366"/>
                    </a:lnTo>
                    <a:cubicBezTo>
                      <a:pt x="481517" y="41298"/>
                      <a:pt x="467810" y="54541"/>
                      <a:pt x="449818" y="54541"/>
                    </a:cubicBezTo>
                    <a:lnTo>
                      <a:pt x="199503" y="54541"/>
                    </a:lnTo>
                    <a:cubicBezTo>
                      <a:pt x="181510" y="54541"/>
                      <a:pt x="163816" y="41298"/>
                      <a:pt x="156504" y="22366"/>
                    </a:cubicBezTo>
                    <a:lnTo>
                      <a:pt x="156504" y="22366"/>
                    </a:lnTo>
                    <a:cubicBezTo>
                      <a:pt x="151423" y="9200"/>
                      <a:pt x="139108" y="0"/>
                      <a:pt x="126605" y="0"/>
                    </a:cubicBezTo>
                    <a:lnTo>
                      <a:pt x="41569" y="0"/>
                    </a:lnTo>
                    <a:cubicBezTo>
                      <a:pt x="14552" y="0"/>
                      <a:pt x="-3761" y="23791"/>
                      <a:pt x="658" y="53138"/>
                    </a:cubicBezTo>
                    <a:lnTo>
                      <a:pt x="193041" y="1330559"/>
                    </a:lnTo>
                    <a:cubicBezTo>
                      <a:pt x="197459" y="1359906"/>
                      <a:pt x="222940" y="1383697"/>
                      <a:pt x="249957" y="1383697"/>
                    </a:cubicBezTo>
                    <a:lnTo>
                      <a:pt x="799704" y="1383697"/>
                    </a:lnTo>
                    <a:cubicBezTo>
                      <a:pt x="826721" y="1383697"/>
                      <a:pt x="845034" y="1359906"/>
                      <a:pt x="840616" y="1330559"/>
                    </a:cubicBezTo>
                    <a:lnTo>
                      <a:pt x="648232" y="53138"/>
                    </a:lnTo>
                    <a:cubicBezTo>
                      <a:pt x="643814" y="23791"/>
                      <a:pt x="618333" y="0"/>
                      <a:pt x="59131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47"/>
              <p:cNvSpPr/>
              <p:nvPr/>
            </p:nvSpPr>
            <p:spPr>
              <a:xfrm>
                <a:off x="2123937" y="2122801"/>
                <a:ext cx="825559" cy="199814"/>
              </a:xfrm>
              <a:custGeom>
                <a:avLst/>
                <a:gdLst/>
                <a:ahLst/>
                <a:cxnLst/>
                <a:rect l="l" t="t" r="r" b="b"/>
                <a:pathLst>
                  <a:path w="664434" h="160816" extrusionOk="0">
                    <a:moveTo>
                      <a:pt x="648243" y="53138"/>
                    </a:moveTo>
                    <a:cubicBezTo>
                      <a:pt x="643825" y="23791"/>
                      <a:pt x="618344" y="0"/>
                      <a:pt x="591328" y="0"/>
                    </a:cubicBezTo>
                    <a:lnTo>
                      <a:pt x="506291" y="0"/>
                    </a:lnTo>
                    <a:cubicBezTo>
                      <a:pt x="493788" y="0"/>
                      <a:pt x="484256" y="9211"/>
                      <a:pt x="483130" y="22366"/>
                    </a:cubicBezTo>
                    <a:cubicBezTo>
                      <a:pt x="481517" y="41298"/>
                      <a:pt x="467810" y="54541"/>
                      <a:pt x="449818" y="54541"/>
                    </a:cubicBezTo>
                    <a:lnTo>
                      <a:pt x="199503" y="54541"/>
                    </a:lnTo>
                    <a:cubicBezTo>
                      <a:pt x="181510" y="54541"/>
                      <a:pt x="163816" y="41298"/>
                      <a:pt x="156504" y="22366"/>
                    </a:cubicBezTo>
                    <a:cubicBezTo>
                      <a:pt x="151423" y="9200"/>
                      <a:pt x="139119" y="0"/>
                      <a:pt x="126605" y="0"/>
                    </a:cubicBezTo>
                    <a:lnTo>
                      <a:pt x="41569" y="0"/>
                    </a:lnTo>
                    <a:cubicBezTo>
                      <a:pt x="14552" y="0"/>
                      <a:pt x="-3761" y="23791"/>
                      <a:pt x="658" y="53138"/>
                    </a:cubicBezTo>
                    <a:lnTo>
                      <a:pt x="16872" y="160817"/>
                    </a:lnTo>
                    <a:lnTo>
                      <a:pt x="664435" y="160817"/>
                    </a:lnTo>
                    <a:lnTo>
                      <a:pt x="648221" y="5313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47"/>
              <p:cNvSpPr/>
              <p:nvPr/>
            </p:nvSpPr>
            <p:spPr>
              <a:xfrm>
                <a:off x="2408725" y="2135661"/>
                <a:ext cx="24046" cy="25772"/>
              </a:xfrm>
              <a:custGeom>
                <a:avLst/>
                <a:gdLst/>
                <a:ahLst/>
                <a:cxnLst/>
                <a:rect l="l" t="t" r="r" b="b"/>
                <a:pathLst>
                  <a:path w="19353" h="20742" extrusionOk="0">
                    <a:moveTo>
                      <a:pt x="19225" y="10372"/>
                    </a:moveTo>
                    <a:cubicBezTo>
                      <a:pt x="20087" y="16104"/>
                      <a:pt x="16508" y="20743"/>
                      <a:pt x="11239" y="20743"/>
                    </a:cubicBezTo>
                    <a:cubicBezTo>
                      <a:pt x="5971" y="20743"/>
                      <a:pt x="990" y="16093"/>
                      <a:pt x="128" y="10372"/>
                    </a:cubicBezTo>
                    <a:cubicBezTo>
                      <a:pt x="-734" y="4639"/>
                      <a:pt x="2845" y="0"/>
                      <a:pt x="8114" y="0"/>
                    </a:cubicBezTo>
                    <a:cubicBezTo>
                      <a:pt x="13382" y="0"/>
                      <a:pt x="18363" y="4650"/>
                      <a:pt x="19225" y="103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47"/>
              <p:cNvSpPr/>
              <p:nvPr/>
            </p:nvSpPr>
            <p:spPr>
              <a:xfrm>
                <a:off x="2447211" y="2138553"/>
                <a:ext cx="185408" cy="19981"/>
              </a:xfrm>
              <a:custGeom>
                <a:avLst/>
                <a:gdLst/>
                <a:ahLst/>
                <a:cxnLst/>
                <a:rect l="l" t="t" r="r" b="b"/>
                <a:pathLst>
                  <a:path w="149222" h="16081" extrusionOk="0">
                    <a:moveTo>
                      <a:pt x="142925" y="16081"/>
                    </a:moveTo>
                    <a:lnTo>
                      <a:pt x="8716" y="16081"/>
                    </a:lnTo>
                    <a:cubicBezTo>
                      <a:pt x="4629" y="16081"/>
                      <a:pt x="775" y="12481"/>
                      <a:pt x="101" y="8041"/>
                    </a:cubicBezTo>
                    <a:lnTo>
                      <a:pt x="101" y="8041"/>
                    </a:lnTo>
                    <a:cubicBezTo>
                      <a:pt x="-573" y="3601"/>
                      <a:pt x="2199" y="0"/>
                      <a:pt x="6297" y="0"/>
                    </a:cubicBezTo>
                    <a:lnTo>
                      <a:pt x="140506" y="0"/>
                    </a:lnTo>
                    <a:cubicBezTo>
                      <a:pt x="144593" y="0"/>
                      <a:pt x="148448" y="3601"/>
                      <a:pt x="149121" y="8041"/>
                    </a:cubicBezTo>
                    <a:lnTo>
                      <a:pt x="149121" y="8041"/>
                    </a:lnTo>
                    <a:cubicBezTo>
                      <a:pt x="149795" y="12481"/>
                      <a:pt x="147023" y="16081"/>
                      <a:pt x="142925" y="160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47"/>
              <p:cNvSpPr/>
              <p:nvPr/>
            </p:nvSpPr>
            <p:spPr>
              <a:xfrm>
                <a:off x="2044202" y="2272502"/>
                <a:ext cx="73638" cy="339698"/>
              </a:xfrm>
              <a:custGeom>
                <a:avLst/>
                <a:gdLst/>
                <a:ahLst/>
                <a:cxnLst/>
                <a:rect l="l" t="t" r="r" b="b"/>
                <a:pathLst>
                  <a:path w="59266" h="273399" extrusionOk="0">
                    <a:moveTo>
                      <a:pt x="50221" y="273399"/>
                    </a:moveTo>
                    <a:lnTo>
                      <a:pt x="50221" y="273399"/>
                    </a:lnTo>
                    <a:cubicBezTo>
                      <a:pt x="44345" y="273399"/>
                      <a:pt x="38801" y="268219"/>
                      <a:pt x="37840" y="261835"/>
                    </a:cubicBezTo>
                    <a:lnTo>
                      <a:pt x="143" y="11564"/>
                    </a:lnTo>
                    <a:cubicBezTo>
                      <a:pt x="-818" y="5180"/>
                      <a:pt x="3169" y="0"/>
                      <a:pt x="9045" y="0"/>
                    </a:cubicBezTo>
                    <a:lnTo>
                      <a:pt x="9045" y="0"/>
                    </a:lnTo>
                    <a:cubicBezTo>
                      <a:pt x="14921" y="0"/>
                      <a:pt x="20466" y="5180"/>
                      <a:pt x="21427" y="11564"/>
                    </a:cubicBezTo>
                    <a:lnTo>
                      <a:pt x="59124" y="261835"/>
                    </a:lnTo>
                    <a:cubicBezTo>
                      <a:pt x="60085" y="268219"/>
                      <a:pt x="56097" y="273399"/>
                      <a:pt x="50221" y="273399"/>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47"/>
              <p:cNvSpPr/>
              <p:nvPr/>
            </p:nvSpPr>
            <p:spPr>
              <a:xfrm>
                <a:off x="2102642" y="2660544"/>
                <a:ext cx="48044" cy="169842"/>
              </a:xfrm>
              <a:custGeom>
                <a:avLst/>
                <a:gdLst/>
                <a:ahLst/>
                <a:cxnLst/>
                <a:rect l="l" t="t" r="r" b="b"/>
                <a:pathLst>
                  <a:path w="38667" h="136694" extrusionOk="0">
                    <a:moveTo>
                      <a:pt x="29633" y="136694"/>
                    </a:moveTo>
                    <a:lnTo>
                      <a:pt x="29633" y="136694"/>
                    </a:lnTo>
                    <a:cubicBezTo>
                      <a:pt x="23757" y="136694"/>
                      <a:pt x="18213" y="131514"/>
                      <a:pt x="17252" y="125130"/>
                    </a:cubicBezTo>
                    <a:lnTo>
                      <a:pt x="143" y="11564"/>
                    </a:lnTo>
                    <a:cubicBezTo>
                      <a:pt x="-818" y="5180"/>
                      <a:pt x="3169" y="0"/>
                      <a:pt x="9045" y="0"/>
                    </a:cubicBezTo>
                    <a:lnTo>
                      <a:pt x="9045" y="0"/>
                    </a:lnTo>
                    <a:cubicBezTo>
                      <a:pt x="14921" y="0"/>
                      <a:pt x="20466" y="5180"/>
                      <a:pt x="21427" y="11564"/>
                    </a:cubicBezTo>
                    <a:lnTo>
                      <a:pt x="38525" y="125130"/>
                    </a:lnTo>
                    <a:cubicBezTo>
                      <a:pt x="39486" y="131514"/>
                      <a:pt x="35498" y="136694"/>
                      <a:pt x="29622" y="136694"/>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47"/>
              <p:cNvSpPr/>
              <p:nvPr/>
            </p:nvSpPr>
            <p:spPr>
              <a:xfrm>
                <a:off x="2177409" y="2249444"/>
                <a:ext cx="68000" cy="1372"/>
              </a:xfrm>
              <a:custGeom>
                <a:avLst/>
                <a:gdLst/>
                <a:ahLst/>
                <a:cxnLst/>
                <a:rect l="l" t="t" r="r" b="b"/>
                <a:pathLst>
                  <a:path w="54728" h="1104" extrusionOk="0">
                    <a:moveTo>
                      <a:pt x="0" y="0"/>
                    </a:moveTo>
                    <a:lnTo>
                      <a:pt x="54729"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47"/>
              <p:cNvSpPr/>
              <p:nvPr/>
            </p:nvSpPr>
            <p:spPr>
              <a:xfrm>
                <a:off x="2180083" y="2267388"/>
                <a:ext cx="67986" cy="1372"/>
              </a:xfrm>
              <a:custGeom>
                <a:avLst/>
                <a:gdLst/>
                <a:ahLst/>
                <a:cxnLst/>
                <a:rect l="l" t="t" r="r" b="b"/>
                <a:pathLst>
                  <a:path w="54717" h="1104" extrusionOk="0">
                    <a:moveTo>
                      <a:pt x="0" y="0"/>
                    </a:moveTo>
                    <a:lnTo>
                      <a:pt x="54717"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47"/>
              <p:cNvSpPr/>
              <p:nvPr/>
            </p:nvSpPr>
            <p:spPr>
              <a:xfrm>
                <a:off x="2182742" y="2285333"/>
                <a:ext cx="68000" cy="1372"/>
              </a:xfrm>
              <a:custGeom>
                <a:avLst/>
                <a:gdLst/>
                <a:ahLst/>
                <a:cxnLst/>
                <a:rect l="l" t="t" r="r" b="b"/>
                <a:pathLst>
                  <a:path w="54728" h="1104" extrusionOk="0">
                    <a:moveTo>
                      <a:pt x="0" y="0"/>
                    </a:moveTo>
                    <a:lnTo>
                      <a:pt x="54728"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47"/>
              <p:cNvSpPr/>
              <p:nvPr/>
            </p:nvSpPr>
            <p:spPr>
              <a:xfrm>
                <a:off x="2182659" y="2573123"/>
                <a:ext cx="1133618" cy="1002587"/>
              </a:xfrm>
              <a:custGeom>
                <a:avLst/>
                <a:gdLst/>
                <a:ahLst/>
                <a:cxnLst/>
                <a:rect l="l" t="t" r="r" b="b"/>
                <a:pathLst>
                  <a:path w="912369" h="806911" extrusionOk="0">
                    <a:moveTo>
                      <a:pt x="441926" y="0"/>
                    </a:moveTo>
                    <a:cubicBezTo>
                      <a:pt x="307231" y="0"/>
                      <a:pt x="266927" y="45693"/>
                      <a:pt x="266927" y="45693"/>
                    </a:cubicBezTo>
                    <a:cubicBezTo>
                      <a:pt x="266927" y="45693"/>
                      <a:pt x="226623" y="0"/>
                      <a:pt x="91928" y="0"/>
                    </a:cubicBezTo>
                    <a:lnTo>
                      <a:pt x="0" y="0"/>
                    </a:lnTo>
                    <a:lnTo>
                      <a:pt x="118028" y="783672"/>
                    </a:lnTo>
                    <a:cubicBezTo>
                      <a:pt x="172591" y="786257"/>
                      <a:pt x="209006" y="796705"/>
                      <a:pt x="232168" y="806911"/>
                    </a:cubicBezTo>
                    <a:lnTo>
                      <a:pt x="301686" y="806911"/>
                    </a:lnTo>
                    <a:cubicBezTo>
                      <a:pt x="328371" y="795159"/>
                      <a:pt x="372562" y="783042"/>
                      <a:pt x="441926" y="783042"/>
                    </a:cubicBezTo>
                    <a:lnTo>
                      <a:pt x="891892" y="783042"/>
                    </a:lnTo>
                    <a:cubicBezTo>
                      <a:pt x="903202" y="783042"/>
                      <a:pt x="912370" y="773875"/>
                      <a:pt x="912370" y="762565"/>
                    </a:cubicBezTo>
                    <a:lnTo>
                      <a:pt x="912370" y="0"/>
                    </a:lnTo>
                    <a:lnTo>
                      <a:pt x="44191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47"/>
              <p:cNvSpPr/>
              <p:nvPr/>
            </p:nvSpPr>
            <p:spPr>
              <a:xfrm>
                <a:off x="2176230" y="2530474"/>
                <a:ext cx="1140068" cy="1015631"/>
              </a:xfrm>
              <a:custGeom>
                <a:avLst/>
                <a:gdLst/>
                <a:ahLst/>
                <a:cxnLst/>
                <a:rect l="l" t="t" r="r" b="b"/>
                <a:pathLst>
                  <a:path w="917560" h="817409" extrusionOk="0">
                    <a:moveTo>
                      <a:pt x="447106" y="0"/>
                    </a:moveTo>
                    <a:cubicBezTo>
                      <a:pt x="312411" y="0"/>
                      <a:pt x="272107" y="45694"/>
                      <a:pt x="272107" y="45694"/>
                    </a:cubicBezTo>
                    <a:cubicBezTo>
                      <a:pt x="272107" y="45694"/>
                      <a:pt x="231804" y="0"/>
                      <a:pt x="97108" y="0"/>
                    </a:cubicBezTo>
                    <a:lnTo>
                      <a:pt x="0" y="0"/>
                    </a:lnTo>
                    <a:lnTo>
                      <a:pt x="117995" y="783473"/>
                    </a:lnTo>
                    <a:cubicBezTo>
                      <a:pt x="183514" y="785925"/>
                      <a:pt x="223851" y="799588"/>
                      <a:pt x="246692" y="811296"/>
                    </a:cubicBezTo>
                    <a:cubicBezTo>
                      <a:pt x="262608" y="819447"/>
                      <a:pt x="281595" y="819447"/>
                      <a:pt x="297511" y="811296"/>
                    </a:cubicBezTo>
                    <a:cubicBezTo>
                      <a:pt x="322694" y="798395"/>
                      <a:pt x="369050" y="783054"/>
                      <a:pt x="447106" y="783054"/>
                    </a:cubicBezTo>
                    <a:lnTo>
                      <a:pt x="917561" y="783054"/>
                    </a:lnTo>
                    <a:lnTo>
                      <a:pt x="917561" y="11"/>
                    </a:lnTo>
                    <a:lnTo>
                      <a:pt x="447106" y="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47"/>
              <p:cNvSpPr/>
              <p:nvPr/>
            </p:nvSpPr>
            <p:spPr>
              <a:xfrm>
                <a:off x="2176230" y="2530474"/>
                <a:ext cx="338079" cy="1015637"/>
              </a:xfrm>
              <a:custGeom>
                <a:avLst/>
                <a:gdLst/>
                <a:ahLst/>
                <a:cxnLst/>
                <a:rect l="l" t="t" r="r" b="b"/>
                <a:pathLst>
                  <a:path w="272096" h="817414" extrusionOk="0">
                    <a:moveTo>
                      <a:pt x="97108" y="0"/>
                    </a:moveTo>
                    <a:lnTo>
                      <a:pt x="0" y="0"/>
                    </a:lnTo>
                    <a:lnTo>
                      <a:pt x="117995" y="783473"/>
                    </a:lnTo>
                    <a:cubicBezTo>
                      <a:pt x="183514" y="785925"/>
                      <a:pt x="223851" y="799588"/>
                      <a:pt x="246692" y="811296"/>
                    </a:cubicBezTo>
                    <a:cubicBezTo>
                      <a:pt x="254645" y="815372"/>
                      <a:pt x="263370" y="817415"/>
                      <a:pt x="272096" y="817415"/>
                    </a:cubicBezTo>
                    <a:lnTo>
                      <a:pt x="272096" y="45705"/>
                    </a:lnTo>
                    <a:cubicBezTo>
                      <a:pt x="272096" y="45705"/>
                      <a:pt x="231792" y="11"/>
                      <a:pt x="97098" y="1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47"/>
              <p:cNvSpPr/>
              <p:nvPr/>
            </p:nvSpPr>
            <p:spPr>
              <a:xfrm>
                <a:off x="2164578" y="2453061"/>
                <a:ext cx="349758" cy="1029703"/>
              </a:xfrm>
              <a:custGeom>
                <a:avLst/>
                <a:gdLst/>
                <a:ahLst/>
                <a:cxnLst/>
                <a:rect l="l" t="t" r="r" b="b"/>
                <a:pathLst>
                  <a:path w="281495" h="828735" extrusionOk="0">
                    <a:moveTo>
                      <a:pt x="106497" y="0"/>
                    </a:moveTo>
                    <a:lnTo>
                      <a:pt x="0" y="0"/>
                    </a:lnTo>
                    <a:lnTo>
                      <a:pt x="117962" y="783285"/>
                    </a:lnTo>
                    <a:cubicBezTo>
                      <a:pt x="243268" y="785837"/>
                      <a:pt x="281495" y="828736"/>
                      <a:pt x="281495" y="828736"/>
                    </a:cubicBezTo>
                    <a:lnTo>
                      <a:pt x="281495" y="45694"/>
                    </a:lnTo>
                    <a:cubicBezTo>
                      <a:pt x="281495" y="45694"/>
                      <a:pt x="241192" y="0"/>
                      <a:pt x="10649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47"/>
              <p:cNvSpPr/>
              <p:nvPr/>
            </p:nvSpPr>
            <p:spPr>
              <a:xfrm>
                <a:off x="2513961" y="2453061"/>
                <a:ext cx="801975" cy="1029703"/>
              </a:xfrm>
              <a:custGeom>
                <a:avLst/>
                <a:gdLst/>
                <a:ahLst/>
                <a:cxnLst/>
                <a:rect l="l" t="t" r="r" b="b"/>
                <a:pathLst>
                  <a:path w="645453" h="828735" extrusionOk="0">
                    <a:moveTo>
                      <a:pt x="174999" y="0"/>
                    </a:moveTo>
                    <a:cubicBezTo>
                      <a:pt x="40304" y="0"/>
                      <a:pt x="0" y="45694"/>
                      <a:pt x="0" y="45694"/>
                    </a:cubicBezTo>
                    <a:lnTo>
                      <a:pt x="0" y="828736"/>
                    </a:lnTo>
                    <a:cubicBezTo>
                      <a:pt x="0" y="828736"/>
                      <a:pt x="40304" y="783043"/>
                      <a:pt x="174999" y="783043"/>
                    </a:cubicBezTo>
                    <a:lnTo>
                      <a:pt x="645454" y="783043"/>
                    </a:lnTo>
                    <a:lnTo>
                      <a:pt x="645454" y="0"/>
                    </a:lnTo>
                    <a:lnTo>
                      <a:pt x="174999"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47"/>
              <p:cNvSpPr/>
              <p:nvPr/>
            </p:nvSpPr>
            <p:spPr>
              <a:xfrm>
                <a:off x="2599861" y="3441918"/>
                <a:ext cx="715970" cy="14903"/>
              </a:xfrm>
              <a:custGeom>
                <a:avLst/>
                <a:gdLst/>
                <a:ahLst/>
                <a:cxnLst/>
                <a:rect l="l" t="t" r="r" b="b"/>
                <a:pathLst>
                  <a:path w="576233" h="11994" extrusionOk="0">
                    <a:moveTo>
                      <a:pt x="0" y="11995"/>
                    </a:moveTo>
                    <a:cubicBezTo>
                      <a:pt x="25989" y="5158"/>
                      <a:pt x="60571" y="0"/>
                      <a:pt x="105779" y="0"/>
                    </a:cubicBezTo>
                    <a:lnTo>
                      <a:pt x="576234"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47"/>
              <p:cNvSpPr/>
              <p:nvPr/>
            </p:nvSpPr>
            <p:spPr>
              <a:xfrm>
                <a:off x="2599861" y="3462852"/>
                <a:ext cx="715970" cy="14903"/>
              </a:xfrm>
              <a:custGeom>
                <a:avLst/>
                <a:gdLst/>
                <a:ahLst/>
                <a:cxnLst/>
                <a:rect l="l" t="t" r="r" b="b"/>
                <a:pathLst>
                  <a:path w="576233" h="11994" extrusionOk="0">
                    <a:moveTo>
                      <a:pt x="0" y="11995"/>
                    </a:moveTo>
                    <a:cubicBezTo>
                      <a:pt x="25989" y="5158"/>
                      <a:pt x="60571" y="0"/>
                      <a:pt x="105779" y="0"/>
                    </a:cubicBezTo>
                    <a:lnTo>
                      <a:pt x="576234"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47"/>
              <p:cNvSpPr/>
              <p:nvPr/>
            </p:nvSpPr>
            <p:spPr>
              <a:xfrm>
                <a:off x="2599861" y="3483785"/>
                <a:ext cx="715970" cy="14903"/>
              </a:xfrm>
              <a:custGeom>
                <a:avLst/>
                <a:gdLst/>
                <a:ahLst/>
                <a:cxnLst/>
                <a:rect l="l" t="t" r="r" b="b"/>
                <a:pathLst>
                  <a:path w="576233" h="11994" extrusionOk="0">
                    <a:moveTo>
                      <a:pt x="0" y="11995"/>
                    </a:moveTo>
                    <a:cubicBezTo>
                      <a:pt x="25989" y="5158"/>
                      <a:pt x="60571" y="0"/>
                      <a:pt x="105779" y="0"/>
                    </a:cubicBezTo>
                    <a:lnTo>
                      <a:pt x="576234"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47"/>
              <p:cNvSpPr/>
              <p:nvPr/>
            </p:nvSpPr>
            <p:spPr>
              <a:xfrm>
                <a:off x="2697687" y="2551792"/>
                <a:ext cx="479678" cy="1372"/>
              </a:xfrm>
              <a:custGeom>
                <a:avLst/>
                <a:gdLst/>
                <a:ahLst/>
                <a:cxnLst/>
                <a:rect l="l" t="t" r="r" b="b"/>
                <a:pathLst>
                  <a:path w="386059" h="1104" extrusionOk="0">
                    <a:moveTo>
                      <a:pt x="0" y="0"/>
                    </a:moveTo>
                    <a:lnTo>
                      <a:pt x="38606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47"/>
              <p:cNvSpPr/>
              <p:nvPr/>
            </p:nvSpPr>
            <p:spPr>
              <a:xfrm>
                <a:off x="2697687" y="2614976"/>
                <a:ext cx="479678" cy="1372"/>
              </a:xfrm>
              <a:custGeom>
                <a:avLst/>
                <a:gdLst/>
                <a:ahLst/>
                <a:cxnLst/>
                <a:rect l="l" t="t" r="r" b="b"/>
                <a:pathLst>
                  <a:path w="386059" h="1104" extrusionOk="0">
                    <a:moveTo>
                      <a:pt x="0" y="0"/>
                    </a:moveTo>
                    <a:lnTo>
                      <a:pt x="38606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47"/>
              <p:cNvSpPr/>
              <p:nvPr/>
            </p:nvSpPr>
            <p:spPr>
              <a:xfrm>
                <a:off x="2697687" y="2678173"/>
                <a:ext cx="479678" cy="1372"/>
              </a:xfrm>
              <a:custGeom>
                <a:avLst/>
                <a:gdLst/>
                <a:ahLst/>
                <a:cxnLst/>
                <a:rect l="l" t="t" r="r" b="b"/>
                <a:pathLst>
                  <a:path w="386059" h="1104" extrusionOk="0">
                    <a:moveTo>
                      <a:pt x="0" y="0"/>
                    </a:moveTo>
                    <a:lnTo>
                      <a:pt x="38606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47"/>
              <p:cNvSpPr/>
              <p:nvPr/>
            </p:nvSpPr>
            <p:spPr>
              <a:xfrm>
                <a:off x="2180055" y="2551792"/>
                <a:ext cx="173121" cy="1372"/>
              </a:xfrm>
              <a:custGeom>
                <a:avLst/>
                <a:gdLst/>
                <a:ahLst/>
                <a:cxnLst/>
                <a:rect l="l" t="t" r="r" b="b"/>
                <a:pathLst>
                  <a:path w="139333" h="1104" extrusionOk="0">
                    <a:moveTo>
                      <a:pt x="0" y="0"/>
                    </a:moveTo>
                    <a:lnTo>
                      <a:pt x="139334"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47"/>
              <p:cNvSpPr/>
              <p:nvPr/>
            </p:nvSpPr>
            <p:spPr>
              <a:xfrm>
                <a:off x="2188487" y="2614976"/>
                <a:ext cx="164682" cy="1372"/>
              </a:xfrm>
              <a:custGeom>
                <a:avLst/>
                <a:gdLst/>
                <a:ahLst/>
                <a:cxnLst/>
                <a:rect l="l" t="t" r="r" b="b"/>
                <a:pathLst>
                  <a:path w="132541" h="1104" extrusionOk="0">
                    <a:moveTo>
                      <a:pt x="0" y="0"/>
                    </a:moveTo>
                    <a:lnTo>
                      <a:pt x="132541"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47"/>
              <p:cNvSpPr/>
              <p:nvPr/>
            </p:nvSpPr>
            <p:spPr>
              <a:xfrm>
                <a:off x="2197946" y="2678173"/>
                <a:ext cx="155213" cy="1372"/>
              </a:xfrm>
              <a:custGeom>
                <a:avLst/>
                <a:gdLst/>
                <a:ahLst/>
                <a:cxnLst/>
                <a:rect l="l" t="t" r="r" b="b"/>
                <a:pathLst>
                  <a:path w="124920" h="1104" extrusionOk="0">
                    <a:moveTo>
                      <a:pt x="0" y="0"/>
                    </a:moveTo>
                    <a:lnTo>
                      <a:pt x="12492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47"/>
              <p:cNvSpPr/>
              <p:nvPr/>
            </p:nvSpPr>
            <p:spPr>
              <a:xfrm>
                <a:off x="2257949" y="3073083"/>
                <a:ext cx="95144" cy="1372"/>
              </a:xfrm>
              <a:custGeom>
                <a:avLst/>
                <a:gdLst/>
                <a:ahLst/>
                <a:cxnLst/>
                <a:rect l="l" t="t" r="r" b="b"/>
                <a:pathLst>
                  <a:path w="76575" h="1104" extrusionOk="0">
                    <a:moveTo>
                      <a:pt x="0" y="0"/>
                    </a:moveTo>
                    <a:lnTo>
                      <a:pt x="76576"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47"/>
              <p:cNvSpPr/>
              <p:nvPr/>
            </p:nvSpPr>
            <p:spPr>
              <a:xfrm>
                <a:off x="2269176" y="3136267"/>
                <a:ext cx="83905" cy="1372"/>
              </a:xfrm>
              <a:custGeom>
                <a:avLst/>
                <a:gdLst/>
                <a:ahLst/>
                <a:cxnLst/>
                <a:rect l="l" t="t" r="r" b="b"/>
                <a:pathLst>
                  <a:path w="67529" h="1104" extrusionOk="0">
                    <a:moveTo>
                      <a:pt x="0" y="0"/>
                    </a:moveTo>
                    <a:lnTo>
                      <a:pt x="6753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47"/>
              <p:cNvSpPr/>
              <p:nvPr/>
            </p:nvSpPr>
            <p:spPr>
              <a:xfrm>
                <a:off x="2276401" y="3199465"/>
                <a:ext cx="76672" cy="1372"/>
              </a:xfrm>
              <a:custGeom>
                <a:avLst/>
                <a:gdLst/>
                <a:ahLst/>
                <a:cxnLst/>
                <a:rect l="l" t="t" r="r" b="b"/>
                <a:pathLst>
                  <a:path w="61708" h="1104" extrusionOk="0">
                    <a:moveTo>
                      <a:pt x="0" y="0"/>
                    </a:moveTo>
                    <a:lnTo>
                      <a:pt x="61709"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47"/>
              <p:cNvSpPr/>
              <p:nvPr/>
            </p:nvSpPr>
            <p:spPr>
              <a:xfrm>
                <a:off x="2697687" y="3179711"/>
                <a:ext cx="479678" cy="1372"/>
              </a:xfrm>
              <a:custGeom>
                <a:avLst/>
                <a:gdLst/>
                <a:ahLst/>
                <a:cxnLst/>
                <a:rect l="l" t="t" r="r" b="b"/>
                <a:pathLst>
                  <a:path w="386059" h="1104" extrusionOk="0">
                    <a:moveTo>
                      <a:pt x="0" y="0"/>
                    </a:moveTo>
                    <a:lnTo>
                      <a:pt x="38606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47"/>
              <p:cNvSpPr/>
              <p:nvPr/>
            </p:nvSpPr>
            <p:spPr>
              <a:xfrm>
                <a:off x="2697687" y="3242894"/>
                <a:ext cx="479678" cy="1372"/>
              </a:xfrm>
              <a:custGeom>
                <a:avLst/>
                <a:gdLst/>
                <a:ahLst/>
                <a:cxnLst/>
                <a:rect l="l" t="t" r="r" b="b"/>
                <a:pathLst>
                  <a:path w="386059" h="1104" extrusionOk="0">
                    <a:moveTo>
                      <a:pt x="0" y="0"/>
                    </a:moveTo>
                    <a:lnTo>
                      <a:pt x="38606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47"/>
              <p:cNvSpPr/>
              <p:nvPr/>
            </p:nvSpPr>
            <p:spPr>
              <a:xfrm>
                <a:off x="2697687" y="3306091"/>
                <a:ext cx="479678" cy="1372"/>
              </a:xfrm>
              <a:custGeom>
                <a:avLst/>
                <a:gdLst/>
                <a:ahLst/>
                <a:cxnLst/>
                <a:rect l="l" t="t" r="r" b="b"/>
                <a:pathLst>
                  <a:path w="386059" h="1104" extrusionOk="0">
                    <a:moveTo>
                      <a:pt x="0" y="0"/>
                    </a:moveTo>
                    <a:lnTo>
                      <a:pt x="38606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47"/>
              <p:cNvSpPr/>
              <p:nvPr/>
            </p:nvSpPr>
            <p:spPr>
              <a:xfrm>
                <a:off x="2697687" y="2735435"/>
                <a:ext cx="315614" cy="377547"/>
              </a:xfrm>
              <a:custGeom>
                <a:avLst/>
                <a:gdLst/>
                <a:ahLst/>
                <a:cxnLst/>
                <a:rect l="l" t="t" r="r" b="b"/>
                <a:pathLst>
                  <a:path w="254015" h="303861" extrusionOk="0">
                    <a:moveTo>
                      <a:pt x="0" y="0"/>
                    </a:moveTo>
                    <a:lnTo>
                      <a:pt x="254015" y="0"/>
                    </a:lnTo>
                    <a:lnTo>
                      <a:pt x="254015" y="303862"/>
                    </a:lnTo>
                    <a:lnTo>
                      <a:pt x="0" y="30386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47"/>
              <p:cNvSpPr/>
              <p:nvPr/>
            </p:nvSpPr>
            <p:spPr>
              <a:xfrm>
                <a:off x="2736469" y="3470310"/>
                <a:ext cx="112766" cy="173163"/>
              </a:xfrm>
              <a:custGeom>
                <a:avLst/>
                <a:gdLst/>
                <a:ahLst/>
                <a:cxnLst/>
                <a:rect l="l" t="t" r="r" b="b"/>
                <a:pathLst>
                  <a:path w="90757" h="139367" extrusionOk="0">
                    <a:moveTo>
                      <a:pt x="90758" y="139367"/>
                    </a:moveTo>
                    <a:lnTo>
                      <a:pt x="45384" y="110727"/>
                    </a:lnTo>
                    <a:lnTo>
                      <a:pt x="0" y="139367"/>
                    </a:lnTo>
                    <a:lnTo>
                      <a:pt x="0" y="0"/>
                    </a:lnTo>
                    <a:lnTo>
                      <a:pt x="90758" y="0"/>
                    </a:lnTo>
                    <a:lnTo>
                      <a:pt x="90758" y="13936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47"/>
              <p:cNvSpPr/>
              <p:nvPr/>
            </p:nvSpPr>
            <p:spPr>
              <a:xfrm>
                <a:off x="2207103" y="2735435"/>
                <a:ext cx="146045" cy="280687"/>
              </a:xfrm>
              <a:custGeom>
                <a:avLst/>
                <a:gdLst/>
                <a:ahLst/>
                <a:cxnLst/>
                <a:rect l="l" t="t" r="r" b="b"/>
                <a:pathLst>
                  <a:path w="117541" h="225905" extrusionOk="0">
                    <a:moveTo>
                      <a:pt x="0" y="0"/>
                    </a:moveTo>
                    <a:lnTo>
                      <a:pt x="34019" y="225906"/>
                    </a:lnTo>
                    <a:lnTo>
                      <a:pt x="117542" y="225906"/>
                    </a:lnTo>
                    <a:lnTo>
                      <a:pt x="117542"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8" name="Google Shape;1438;p47"/>
            <p:cNvGrpSpPr/>
            <p:nvPr/>
          </p:nvGrpSpPr>
          <p:grpSpPr>
            <a:xfrm>
              <a:off x="5498329" y="2562511"/>
              <a:ext cx="830566" cy="1312577"/>
              <a:chOff x="440387" y="2383739"/>
              <a:chExt cx="848642" cy="1341143"/>
            </a:xfrm>
          </p:grpSpPr>
          <p:grpSp>
            <p:nvGrpSpPr>
              <p:cNvPr id="1439" name="Google Shape;1439;p47"/>
              <p:cNvGrpSpPr/>
              <p:nvPr/>
            </p:nvGrpSpPr>
            <p:grpSpPr>
              <a:xfrm>
                <a:off x="440387" y="2830398"/>
                <a:ext cx="551541" cy="894484"/>
                <a:chOff x="358337" y="2148192"/>
                <a:chExt cx="551541" cy="894484"/>
              </a:xfrm>
            </p:grpSpPr>
            <p:sp>
              <p:nvSpPr>
                <p:cNvPr id="1440" name="Google Shape;1440;p47"/>
                <p:cNvSpPr/>
                <p:nvPr/>
              </p:nvSpPr>
              <p:spPr>
                <a:xfrm>
                  <a:off x="358337" y="2148192"/>
                  <a:ext cx="551541" cy="894484"/>
                </a:xfrm>
                <a:custGeom>
                  <a:avLst/>
                  <a:gdLst/>
                  <a:ahLst/>
                  <a:cxnLst/>
                  <a:rect l="l" t="t" r="r" b="b"/>
                  <a:pathLst>
                    <a:path w="443896" h="719907" extrusionOk="0">
                      <a:moveTo>
                        <a:pt x="312703" y="719908"/>
                      </a:moveTo>
                      <a:cubicBezTo>
                        <a:pt x="312703" y="719908"/>
                        <a:pt x="117525" y="582474"/>
                        <a:pt x="70097" y="450507"/>
                      </a:cubicBezTo>
                      <a:cubicBezTo>
                        <a:pt x="27861" y="332976"/>
                        <a:pt x="104215" y="342353"/>
                        <a:pt x="61891" y="228014"/>
                      </a:cubicBezTo>
                      <a:cubicBezTo>
                        <a:pt x="19566" y="113675"/>
                        <a:pt x="-30126" y="18953"/>
                        <a:pt x="23144" y="1236"/>
                      </a:cubicBezTo>
                      <a:cubicBezTo>
                        <a:pt x="130867" y="-34583"/>
                        <a:pt x="443896" y="719908"/>
                        <a:pt x="443896" y="719908"/>
                      </a:cubicBezTo>
                      <a:lnTo>
                        <a:pt x="312692" y="71990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41" name="Google Shape;1441;p47"/>
                <p:cNvGrpSpPr/>
                <p:nvPr/>
              </p:nvGrpSpPr>
              <p:grpSpPr>
                <a:xfrm>
                  <a:off x="379729" y="2152906"/>
                  <a:ext cx="473406" cy="889752"/>
                  <a:chOff x="379729" y="2152906"/>
                  <a:chExt cx="473406" cy="889752"/>
                </a:xfrm>
              </p:grpSpPr>
              <p:sp>
                <p:nvSpPr>
                  <p:cNvPr id="1442" name="Google Shape;1442;p47"/>
                  <p:cNvSpPr/>
                  <p:nvPr/>
                </p:nvSpPr>
                <p:spPr>
                  <a:xfrm>
                    <a:off x="379729" y="2152906"/>
                    <a:ext cx="473406" cy="889752"/>
                  </a:xfrm>
                  <a:custGeom>
                    <a:avLst/>
                    <a:gdLst/>
                    <a:ahLst/>
                    <a:cxnLst/>
                    <a:rect l="l" t="t" r="r" b="b"/>
                    <a:pathLst>
                      <a:path w="381011" h="716098" extrusionOk="0">
                        <a:moveTo>
                          <a:pt x="0" y="0"/>
                        </a:moveTo>
                        <a:cubicBezTo>
                          <a:pt x="0" y="0"/>
                          <a:pt x="186530" y="394321"/>
                          <a:pt x="381012" y="716098"/>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47"/>
                  <p:cNvSpPr/>
                  <p:nvPr/>
                </p:nvSpPr>
                <p:spPr>
                  <a:xfrm>
                    <a:off x="458787" y="2185890"/>
                    <a:ext cx="34487" cy="198016"/>
                  </a:xfrm>
                  <a:custGeom>
                    <a:avLst/>
                    <a:gdLst/>
                    <a:ahLst/>
                    <a:cxnLst/>
                    <a:rect l="l" t="t" r="r" b="b"/>
                    <a:pathLst>
                      <a:path w="27756" h="159369" extrusionOk="0">
                        <a:moveTo>
                          <a:pt x="0" y="0"/>
                        </a:moveTo>
                        <a:lnTo>
                          <a:pt x="27756" y="15937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47"/>
                  <p:cNvSpPr/>
                  <p:nvPr/>
                </p:nvSpPr>
                <p:spPr>
                  <a:xfrm>
                    <a:off x="417030" y="2383694"/>
                    <a:ext cx="180574" cy="202436"/>
                  </a:xfrm>
                  <a:custGeom>
                    <a:avLst/>
                    <a:gdLst/>
                    <a:ahLst/>
                    <a:cxnLst/>
                    <a:rect l="l" t="t" r="r" b="b"/>
                    <a:pathLst>
                      <a:path w="145331" h="162926" extrusionOk="0">
                        <a:moveTo>
                          <a:pt x="0" y="0"/>
                        </a:moveTo>
                        <a:lnTo>
                          <a:pt x="145331" y="162926"/>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47"/>
                  <p:cNvSpPr/>
                  <p:nvPr/>
                </p:nvSpPr>
                <p:spPr>
                  <a:xfrm>
                    <a:off x="617687" y="2424396"/>
                    <a:ext cx="59875" cy="310316"/>
                  </a:xfrm>
                  <a:custGeom>
                    <a:avLst/>
                    <a:gdLst/>
                    <a:ahLst/>
                    <a:cxnLst/>
                    <a:rect l="l" t="t" r="r" b="b"/>
                    <a:pathLst>
                      <a:path w="48189" h="249751" extrusionOk="0">
                        <a:moveTo>
                          <a:pt x="0" y="0"/>
                        </a:moveTo>
                        <a:lnTo>
                          <a:pt x="48190" y="249752"/>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47"/>
                  <p:cNvSpPr/>
                  <p:nvPr/>
                </p:nvSpPr>
                <p:spPr>
                  <a:xfrm>
                    <a:off x="430026" y="2609766"/>
                    <a:ext cx="311071" cy="240107"/>
                  </a:xfrm>
                  <a:custGeom>
                    <a:avLst/>
                    <a:gdLst/>
                    <a:ahLst/>
                    <a:cxnLst/>
                    <a:rect l="l" t="t" r="r" b="b"/>
                    <a:pathLst>
                      <a:path w="250359" h="193245" extrusionOk="0">
                        <a:moveTo>
                          <a:pt x="0" y="0"/>
                        </a:moveTo>
                        <a:lnTo>
                          <a:pt x="250359" y="193245"/>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47"/>
                  <p:cNvSpPr/>
                  <p:nvPr/>
                </p:nvSpPr>
                <p:spPr>
                  <a:xfrm>
                    <a:off x="770897" y="2729691"/>
                    <a:ext cx="46385" cy="252993"/>
                  </a:xfrm>
                  <a:custGeom>
                    <a:avLst/>
                    <a:gdLst/>
                    <a:ahLst/>
                    <a:cxnLst/>
                    <a:rect l="l" t="t" r="r" b="b"/>
                    <a:pathLst>
                      <a:path w="37332" h="203616" extrusionOk="0">
                        <a:moveTo>
                          <a:pt x="0" y="0"/>
                        </a:moveTo>
                        <a:lnTo>
                          <a:pt x="37332" y="203616"/>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48" name="Google Shape;1448;p47"/>
              <p:cNvGrpSpPr/>
              <p:nvPr/>
            </p:nvGrpSpPr>
            <p:grpSpPr>
              <a:xfrm>
                <a:off x="603841" y="2383739"/>
                <a:ext cx="685188" cy="1341143"/>
                <a:chOff x="922941" y="3034139"/>
                <a:chExt cx="685188" cy="1341143"/>
              </a:xfrm>
            </p:grpSpPr>
            <p:sp>
              <p:nvSpPr>
                <p:cNvPr id="1449" name="Google Shape;1449;p47"/>
                <p:cNvSpPr/>
                <p:nvPr/>
              </p:nvSpPr>
              <p:spPr>
                <a:xfrm>
                  <a:off x="922941" y="3034139"/>
                  <a:ext cx="685188" cy="1341143"/>
                </a:xfrm>
                <a:custGeom>
                  <a:avLst/>
                  <a:gdLst/>
                  <a:ahLst/>
                  <a:cxnLst/>
                  <a:rect l="l" t="t" r="r" b="b"/>
                  <a:pathLst>
                    <a:path w="551459" h="1079391" extrusionOk="0">
                      <a:moveTo>
                        <a:pt x="551460" y="1079391"/>
                      </a:moveTo>
                      <a:cubicBezTo>
                        <a:pt x="551460" y="1079391"/>
                        <a:pt x="514779" y="726036"/>
                        <a:pt x="491849" y="557510"/>
                      </a:cubicBezTo>
                      <a:cubicBezTo>
                        <a:pt x="468919" y="388984"/>
                        <a:pt x="278612" y="388984"/>
                        <a:pt x="241932" y="262882"/>
                      </a:cubicBezTo>
                      <a:cubicBezTo>
                        <a:pt x="205251" y="136780"/>
                        <a:pt x="145629" y="-16846"/>
                        <a:pt x="49338" y="1500"/>
                      </a:cubicBezTo>
                      <a:cubicBezTo>
                        <a:pt x="-46964" y="19846"/>
                        <a:pt x="17241" y="196391"/>
                        <a:pt x="76851" y="352303"/>
                      </a:cubicBezTo>
                      <a:cubicBezTo>
                        <a:pt x="136462" y="508216"/>
                        <a:pt x="88924" y="539694"/>
                        <a:pt x="87168" y="660682"/>
                      </a:cubicBezTo>
                      <a:cubicBezTo>
                        <a:pt x="85445" y="779340"/>
                        <a:pt x="207537" y="840673"/>
                        <a:pt x="225883" y="900284"/>
                      </a:cubicBezTo>
                      <a:cubicBezTo>
                        <a:pt x="244229" y="959894"/>
                        <a:pt x="246515" y="990235"/>
                        <a:pt x="296958" y="1079391"/>
                      </a:cubicBezTo>
                      <a:lnTo>
                        <a:pt x="551460" y="107939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50" name="Google Shape;1450;p47"/>
                <p:cNvGrpSpPr/>
                <p:nvPr/>
              </p:nvGrpSpPr>
              <p:grpSpPr>
                <a:xfrm>
                  <a:off x="925162" y="3036001"/>
                  <a:ext cx="626643" cy="1339280"/>
                  <a:chOff x="925162" y="3036001"/>
                  <a:chExt cx="626643" cy="1339280"/>
                </a:xfrm>
              </p:grpSpPr>
              <p:sp>
                <p:nvSpPr>
                  <p:cNvPr id="1451" name="Google Shape;1451;p47"/>
                  <p:cNvSpPr/>
                  <p:nvPr/>
                </p:nvSpPr>
                <p:spPr>
                  <a:xfrm>
                    <a:off x="984178" y="3036001"/>
                    <a:ext cx="478594" cy="1339280"/>
                  </a:xfrm>
                  <a:custGeom>
                    <a:avLst/>
                    <a:gdLst/>
                    <a:ahLst/>
                    <a:cxnLst/>
                    <a:rect l="l" t="t" r="r" b="b"/>
                    <a:pathLst>
                      <a:path w="385186" h="1077891" extrusionOk="0">
                        <a:moveTo>
                          <a:pt x="0" y="0"/>
                        </a:moveTo>
                        <a:cubicBezTo>
                          <a:pt x="0" y="0"/>
                          <a:pt x="331883" y="678059"/>
                          <a:pt x="385187" y="1077892"/>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47"/>
                  <p:cNvSpPr/>
                  <p:nvPr/>
                </p:nvSpPr>
                <p:spPr>
                  <a:xfrm>
                    <a:off x="925162" y="3102310"/>
                    <a:ext cx="157107" cy="145016"/>
                  </a:xfrm>
                  <a:custGeom>
                    <a:avLst/>
                    <a:gdLst/>
                    <a:ahLst/>
                    <a:cxnLst/>
                    <a:rect l="l" t="t" r="r" b="b"/>
                    <a:pathLst>
                      <a:path w="126444" h="116713" extrusionOk="0">
                        <a:moveTo>
                          <a:pt x="0" y="0"/>
                        </a:moveTo>
                        <a:cubicBezTo>
                          <a:pt x="0" y="0"/>
                          <a:pt x="86693" y="61002"/>
                          <a:pt x="126444" y="116714"/>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47"/>
                  <p:cNvSpPr/>
                  <p:nvPr/>
                </p:nvSpPr>
                <p:spPr>
                  <a:xfrm>
                    <a:off x="1142213" y="3149784"/>
                    <a:ext cx="5745" cy="234988"/>
                  </a:xfrm>
                  <a:custGeom>
                    <a:avLst/>
                    <a:gdLst/>
                    <a:ahLst/>
                    <a:cxnLst/>
                    <a:rect l="l" t="t" r="r" b="b"/>
                    <a:pathLst>
                      <a:path w="4624" h="189125" extrusionOk="0">
                        <a:moveTo>
                          <a:pt x="0" y="0"/>
                        </a:moveTo>
                        <a:cubicBezTo>
                          <a:pt x="0" y="0"/>
                          <a:pt x="10404" y="115112"/>
                          <a:pt x="0" y="189125"/>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47"/>
                  <p:cNvSpPr/>
                  <p:nvPr/>
                </p:nvSpPr>
                <p:spPr>
                  <a:xfrm>
                    <a:off x="981053" y="3371400"/>
                    <a:ext cx="214567" cy="140199"/>
                  </a:xfrm>
                  <a:custGeom>
                    <a:avLst/>
                    <a:gdLst/>
                    <a:ahLst/>
                    <a:cxnLst/>
                    <a:rect l="l" t="t" r="r" b="b"/>
                    <a:pathLst>
                      <a:path w="172690" h="112836" extrusionOk="0">
                        <a:moveTo>
                          <a:pt x="0" y="0"/>
                        </a:moveTo>
                        <a:cubicBezTo>
                          <a:pt x="0" y="0"/>
                          <a:pt x="96954" y="65420"/>
                          <a:pt x="172690" y="112836"/>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47"/>
                  <p:cNvSpPr/>
                  <p:nvPr/>
                </p:nvSpPr>
                <p:spPr>
                  <a:xfrm>
                    <a:off x="1252392" y="3417668"/>
                    <a:ext cx="5385" cy="237238"/>
                  </a:xfrm>
                  <a:custGeom>
                    <a:avLst/>
                    <a:gdLst/>
                    <a:ahLst/>
                    <a:cxnLst/>
                    <a:rect l="l" t="t" r="r" b="b"/>
                    <a:pathLst>
                      <a:path w="4334" h="190936" extrusionOk="0">
                        <a:moveTo>
                          <a:pt x="0" y="0"/>
                        </a:moveTo>
                        <a:cubicBezTo>
                          <a:pt x="0" y="0"/>
                          <a:pt x="9753" y="95529"/>
                          <a:pt x="0" y="190936"/>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47"/>
                  <p:cNvSpPr/>
                  <p:nvPr/>
                </p:nvSpPr>
                <p:spPr>
                  <a:xfrm>
                    <a:off x="1054601" y="3616994"/>
                    <a:ext cx="259113" cy="202407"/>
                  </a:xfrm>
                  <a:custGeom>
                    <a:avLst/>
                    <a:gdLst/>
                    <a:ahLst/>
                    <a:cxnLst/>
                    <a:rect l="l" t="t" r="r" b="b"/>
                    <a:pathLst>
                      <a:path w="208542" h="162903" extrusionOk="0">
                        <a:moveTo>
                          <a:pt x="0" y="0"/>
                        </a:moveTo>
                        <a:cubicBezTo>
                          <a:pt x="0" y="0"/>
                          <a:pt x="117873" y="74543"/>
                          <a:pt x="208543" y="162904"/>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47"/>
                  <p:cNvSpPr/>
                  <p:nvPr/>
                </p:nvSpPr>
                <p:spPr>
                  <a:xfrm>
                    <a:off x="1375484" y="3536153"/>
                    <a:ext cx="29842" cy="469976"/>
                  </a:xfrm>
                  <a:custGeom>
                    <a:avLst/>
                    <a:gdLst/>
                    <a:ahLst/>
                    <a:cxnLst/>
                    <a:rect l="l" t="t" r="r" b="b"/>
                    <a:pathLst>
                      <a:path w="24018" h="378250" extrusionOk="0">
                        <a:moveTo>
                          <a:pt x="22289" y="0"/>
                        </a:moveTo>
                        <a:cubicBezTo>
                          <a:pt x="22289" y="0"/>
                          <a:pt x="33246" y="228601"/>
                          <a:pt x="0" y="378251"/>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47"/>
                  <p:cNvSpPr/>
                  <p:nvPr/>
                </p:nvSpPr>
                <p:spPr>
                  <a:xfrm>
                    <a:off x="1031131" y="3854157"/>
                    <a:ext cx="386948" cy="300174"/>
                  </a:xfrm>
                  <a:custGeom>
                    <a:avLst/>
                    <a:gdLst/>
                    <a:ahLst/>
                    <a:cxnLst/>
                    <a:rect l="l" t="t" r="r" b="b"/>
                    <a:pathLst>
                      <a:path w="311427" h="241589" extrusionOk="0">
                        <a:moveTo>
                          <a:pt x="0" y="0"/>
                        </a:moveTo>
                        <a:cubicBezTo>
                          <a:pt x="0" y="0"/>
                          <a:pt x="227352" y="153008"/>
                          <a:pt x="311428" y="241590"/>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47"/>
                  <p:cNvSpPr/>
                  <p:nvPr/>
                </p:nvSpPr>
                <p:spPr>
                  <a:xfrm>
                    <a:off x="1450869" y="3871005"/>
                    <a:ext cx="100936" cy="431961"/>
                  </a:xfrm>
                  <a:custGeom>
                    <a:avLst/>
                    <a:gdLst/>
                    <a:ahLst/>
                    <a:cxnLst/>
                    <a:rect l="l" t="t" r="r" b="b"/>
                    <a:pathLst>
                      <a:path w="81236" h="347655" extrusionOk="0">
                        <a:moveTo>
                          <a:pt x="81237" y="0"/>
                        </a:moveTo>
                        <a:cubicBezTo>
                          <a:pt x="81237" y="0"/>
                          <a:pt x="32086" y="273819"/>
                          <a:pt x="0" y="347655"/>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460" name="Google Shape;1460;p47"/>
            <p:cNvGrpSpPr/>
            <p:nvPr/>
          </p:nvGrpSpPr>
          <p:grpSpPr>
            <a:xfrm>
              <a:off x="7071696" y="2776415"/>
              <a:ext cx="472659" cy="653543"/>
              <a:chOff x="6474600" y="1433625"/>
              <a:chExt cx="482946" cy="667766"/>
            </a:xfrm>
          </p:grpSpPr>
          <p:sp>
            <p:nvSpPr>
              <p:cNvPr id="1461" name="Google Shape;1461;p47"/>
              <p:cNvSpPr/>
              <p:nvPr/>
            </p:nvSpPr>
            <p:spPr>
              <a:xfrm>
                <a:off x="6493746" y="1445591"/>
                <a:ext cx="463800" cy="655800"/>
              </a:xfrm>
              <a:prstGeom prst="roundRect">
                <a:avLst>
                  <a:gd name="adj" fmla="val 11147"/>
                </a:avLst>
              </a:prstGeom>
              <a:solidFill>
                <a:srgbClr val="122070">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62" name="Google Shape;1462;p47"/>
              <p:cNvSpPr/>
              <p:nvPr/>
            </p:nvSpPr>
            <p:spPr>
              <a:xfrm>
                <a:off x="6474600" y="1433625"/>
                <a:ext cx="463800" cy="655800"/>
              </a:xfrm>
              <a:prstGeom prst="roundRect">
                <a:avLst>
                  <a:gd name="adj" fmla="val 1114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463" name="Google Shape;1463;p47"/>
              <p:cNvGrpSpPr/>
              <p:nvPr/>
            </p:nvGrpSpPr>
            <p:grpSpPr>
              <a:xfrm>
                <a:off x="6534335" y="1498844"/>
                <a:ext cx="344337" cy="525345"/>
                <a:chOff x="5943660" y="1508744"/>
                <a:chExt cx="344337" cy="525345"/>
              </a:xfrm>
            </p:grpSpPr>
            <p:sp>
              <p:nvSpPr>
                <p:cNvPr id="1464" name="Google Shape;1464;p47"/>
                <p:cNvSpPr/>
                <p:nvPr/>
              </p:nvSpPr>
              <p:spPr>
                <a:xfrm>
                  <a:off x="5943660" y="1798287"/>
                  <a:ext cx="344337" cy="55827"/>
                </a:xfrm>
                <a:custGeom>
                  <a:avLst/>
                  <a:gdLst/>
                  <a:ahLst/>
                  <a:cxnLst/>
                  <a:rect l="l" t="t" r="r" b="b"/>
                  <a:pathLst>
                    <a:path w="277132" h="44931" extrusionOk="0">
                      <a:moveTo>
                        <a:pt x="254667" y="44932"/>
                      </a:moveTo>
                      <a:lnTo>
                        <a:pt x="22466" y="44932"/>
                      </a:lnTo>
                      <a:cubicBezTo>
                        <a:pt x="10062" y="44932"/>
                        <a:pt x="0" y="34869"/>
                        <a:pt x="0" y="22466"/>
                      </a:cubicBezTo>
                      <a:lnTo>
                        <a:pt x="0" y="22466"/>
                      </a:lnTo>
                      <a:cubicBezTo>
                        <a:pt x="0" y="10062"/>
                        <a:pt x="10062" y="0"/>
                        <a:pt x="22466" y="0"/>
                      </a:cubicBezTo>
                      <a:lnTo>
                        <a:pt x="254667" y="0"/>
                      </a:lnTo>
                      <a:cubicBezTo>
                        <a:pt x="267070" y="0"/>
                        <a:pt x="277133" y="10062"/>
                        <a:pt x="277133" y="22466"/>
                      </a:cubicBezTo>
                      <a:lnTo>
                        <a:pt x="277133" y="22466"/>
                      </a:lnTo>
                      <a:cubicBezTo>
                        <a:pt x="277133" y="34869"/>
                        <a:pt x="267070" y="44932"/>
                        <a:pt x="254667" y="44932"/>
                      </a:cubicBez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47"/>
                <p:cNvSpPr/>
                <p:nvPr/>
              </p:nvSpPr>
              <p:spPr>
                <a:xfrm>
                  <a:off x="5972983" y="1508744"/>
                  <a:ext cx="173177" cy="221525"/>
                </a:xfrm>
                <a:custGeom>
                  <a:avLst/>
                  <a:gdLst/>
                  <a:ahLst/>
                  <a:cxnLst/>
                  <a:rect l="l" t="t" r="r" b="b"/>
                  <a:pathLst>
                    <a:path w="139378" h="178290" extrusionOk="0">
                      <a:moveTo>
                        <a:pt x="0" y="0"/>
                      </a:moveTo>
                      <a:lnTo>
                        <a:pt x="139378" y="0"/>
                      </a:lnTo>
                      <a:lnTo>
                        <a:pt x="139378" y="178290"/>
                      </a:lnTo>
                      <a:lnTo>
                        <a:pt x="0" y="17829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47"/>
                <p:cNvSpPr/>
                <p:nvPr/>
              </p:nvSpPr>
              <p:spPr>
                <a:xfrm>
                  <a:off x="6001443" y="1554161"/>
                  <a:ext cx="116196" cy="1372"/>
                </a:xfrm>
                <a:custGeom>
                  <a:avLst/>
                  <a:gdLst/>
                  <a:ahLst/>
                  <a:cxnLst/>
                  <a:rect l="l" t="t" r="r" b="b"/>
                  <a:pathLst>
                    <a:path w="93518" h="1104" extrusionOk="0">
                      <a:moveTo>
                        <a:pt x="0" y="0"/>
                      </a:moveTo>
                      <a:lnTo>
                        <a:pt x="93519"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47"/>
                <p:cNvSpPr/>
                <p:nvPr/>
              </p:nvSpPr>
              <p:spPr>
                <a:xfrm>
                  <a:off x="6001443" y="1586774"/>
                  <a:ext cx="116196" cy="1372"/>
                </a:xfrm>
                <a:custGeom>
                  <a:avLst/>
                  <a:gdLst/>
                  <a:ahLst/>
                  <a:cxnLst/>
                  <a:rect l="l" t="t" r="r" b="b"/>
                  <a:pathLst>
                    <a:path w="93518" h="1104" extrusionOk="0">
                      <a:moveTo>
                        <a:pt x="0" y="0"/>
                      </a:moveTo>
                      <a:lnTo>
                        <a:pt x="93519"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47"/>
                <p:cNvSpPr/>
                <p:nvPr/>
              </p:nvSpPr>
              <p:spPr>
                <a:xfrm>
                  <a:off x="6001443" y="1619388"/>
                  <a:ext cx="116196" cy="1372"/>
                </a:xfrm>
                <a:custGeom>
                  <a:avLst/>
                  <a:gdLst/>
                  <a:ahLst/>
                  <a:cxnLst/>
                  <a:rect l="l" t="t" r="r" b="b"/>
                  <a:pathLst>
                    <a:path w="93518" h="1104" extrusionOk="0">
                      <a:moveTo>
                        <a:pt x="0" y="0"/>
                      </a:moveTo>
                      <a:lnTo>
                        <a:pt x="93519"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47"/>
                <p:cNvSpPr/>
                <p:nvPr/>
              </p:nvSpPr>
              <p:spPr>
                <a:xfrm>
                  <a:off x="6001443" y="1652001"/>
                  <a:ext cx="116196" cy="1372"/>
                </a:xfrm>
                <a:custGeom>
                  <a:avLst/>
                  <a:gdLst/>
                  <a:ahLst/>
                  <a:cxnLst/>
                  <a:rect l="l" t="t" r="r" b="b"/>
                  <a:pathLst>
                    <a:path w="93518" h="1104" extrusionOk="0">
                      <a:moveTo>
                        <a:pt x="0" y="0"/>
                      </a:moveTo>
                      <a:lnTo>
                        <a:pt x="93519"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47"/>
                <p:cNvSpPr/>
                <p:nvPr/>
              </p:nvSpPr>
              <p:spPr>
                <a:xfrm>
                  <a:off x="6001443" y="1684614"/>
                  <a:ext cx="116196" cy="1372"/>
                </a:xfrm>
                <a:custGeom>
                  <a:avLst/>
                  <a:gdLst/>
                  <a:ahLst/>
                  <a:cxnLst/>
                  <a:rect l="l" t="t" r="r" b="b"/>
                  <a:pathLst>
                    <a:path w="93518" h="1104" extrusionOk="0">
                      <a:moveTo>
                        <a:pt x="0" y="0"/>
                      </a:moveTo>
                      <a:lnTo>
                        <a:pt x="93519"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71" name="Google Shape;1471;p47"/>
                <p:cNvGrpSpPr/>
                <p:nvPr/>
              </p:nvGrpSpPr>
              <p:grpSpPr>
                <a:xfrm>
                  <a:off x="6037234" y="1535801"/>
                  <a:ext cx="232664" cy="232662"/>
                  <a:chOff x="5623284" y="1373076"/>
                  <a:chExt cx="232664" cy="232662"/>
                </a:xfrm>
              </p:grpSpPr>
              <p:sp>
                <p:nvSpPr>
                  <p:cNvPr id="1472" name="Google Shape;1472;p47"/>
                  <p:cNvSpPr/>
                  <p:nvPr/>
                </p:nvSpPr>
                <p:spPr>
                  <a:xfrm>
                    <a:off x="5623284" y="1373076"/>
                    <a:ext cx="225849" cy="225947"/>
                  </a:xfrm>
                  <a:custGeom>
                    <a:avLst/>
                    <a:gdLst/>
                    <a:ahLst/>
                    <a:cxnLst/>
                    <a:rect l="l" t="t" r="r" b="b"/>
                    <a:pathLst>
                      <a:path w="181770" h="181849" extrusionOk="0">
                        <a:moveTo>
                          <a:pt x="127959" y="115160"/>
                        </a:moveTo>
                        <a:lnTo>
                          <a:pt x="115533" y="102612"/>
                        </a:lnTo>
                        <a:cubicBezTo>
                          <a:pt x="134354" y="77529"/>
                          <a:pt x="132410" y="41599"/>
                          <a:pt x="109602" y="18791"/>
                        </a:cubicBezTo>
                        <a:cubicBezTo>
                          <a:pt x="103108" y="12297"/>
                          <a:pt x="95575" y="7503"/>
                          <a:pt x="87589" y="4421"/>
                        </a:cubicBezTo>
                        <a:cubicBezTo>
                          <a:pt x="66261" y="-3907"/>
                          <a:pt x="41410" y="-483"/>
                          <a:pt x="23163" y="14804"/>
                        </a:cubicBezTo>
                        <a:cubicBezTo>
                          <a:pt x="21562" y="16063"/>
                          <a:pt x="20082" y="17421"/>
                          <a:pt x="18712" y="18791"/>
                        </a:cubicBezTo>
                        <a:cubicBezTo>
                          <a:pt x="12217" y="25297"/>
                          <a:pt x="7313" y="32929"/>
                          <a:pt x="4232" y="41025"/>
                        </a:cubicBezTo>
                        <a:cubicBezTo>
                          <a:pt x="929" y="49463"/>
                          <a:pt x="-440" y="58476"/>
                          <a:pt x="123" y="67367"/>
                        </a:cubicBezTo>
                        <a:cubicBezTo>
                          <a:pt x="466" y="76380"/>
                          <a:pt x="2741" y="85382"/>
                          <a:pt x="6960" y="93599"/>
                        </a:cubicBezTo>
                        <a:cubicBezTo>
                          <a:pt x="9920" y="99299"/>
                          <a:pt x="13918" y="104777"/>
                          <a:pt x="18701" y="109560"/>
                        </a:cubicBezTo>
                        <a:cubicBezTo>
                          <a:pt x="22810" y="113669"/>
                          <a:pt x="27371" y="117203"/>
                          <a:pt x="32276" y="119942"/>
                        </a:cubicBezTo>
                        <a:cubicBezTo>
                          <a:pt x="49263" y="129640"/>
                          <a:pt x="69674" y="131009"/>
                          <a:pt x="87578" y="123929"/>
                        </a:cubicBezTo>
                        <a:cubicBezTo>
                          <a:pt x="92935" y="121875"/>
                          <a:pt x="97961" y="119136"/>
                          <a:pt x="102633" y="115601"/>
                        </a:cubicBezTo>
                        <a:lnTo>
                          <a:pt x="115059" y="128027"/>
                        </a:lnTo>
                        <a:lnTo>
                          <a:pt x="168881" y="181850"/>
                        </a:lnTo>
                        <a:lnTo>
                          <a:pt x="181771" y="168960"/>
                        </a:lnTo>
                        <a:lnTo>
                          <a:pt x="127948" y="115137"/>
                        </a:lnTo>
                        <a:close/>
                        <a:moveTo>
                          <a:pt x="96712" y="96681"/>
                        </a:moveTo>
                        <a:cubicBezTo>
                          <a:pt x="93863" y="99531"/>
                          <a:pt x="90892" y="101817"/>
                          <a:pt x="87589" y="103750"/>
                        </a:cubicBezTo>
                        <a:cubicBezTo>
                          <a:pt x="69917" y="114132"/>
                          <a:pt x="46767" y="111846"/>
                          <a:pt x="31602" y="96681"/>
                        </a:cubicBezTo>
                        <a:cubicBezTo>
                          <a:pt x="30575" y="95654"/>
                          <a:pt x="29669" y="94737"/>
                          <a:pt x="28863" y="93599"/>
                        </a:cubicBezTo>
                        <a:cubicBezTo>
                          <a:pt x="22357" y="85956"/>
                          <a:pt x="18944" y="76723"/>
                          <a:pt x="18259" y="67367"/>
                        </a:cubicBezTo>
                        <a:cubicBezTo>
                          <a:pt x="17685" y="58244"/>
                          <a:pt x="19739" y="49011"/>
                          <a:pt x="24411" y="41025"/>
                        </a:cubicBezTo>
                        <a:cubicBezTo>
                          <a:pt x="26355" y="37722"/>
                          <a:pt x="28741" y="34519"/>
                          <a:pt x="31591" y="31670"/>
                        </a:cubicBezTo>
                        <a:cubicBezTo>
                          <a:pt x="46756" y="16505"/>
                          <a:pt x="69906" y="14218"/>
                          <a:pt x="87578" y="24601"/>
                        </a:cubicBezTo>
                        <a:cubicBezTo>
                          <a:pt x="90881" y="26545"/>
                          <a:pt x="93852" y="28820"/>
                          <a:pt x="96701" y="31670"/>
                        </a:cubicBezTo>
                        <a:cubicBezTo>
                          <a:pt x="114606" y="49574"/>
                          <a:pt x="114606" y="78766"/>
                          <a:pt x="96701" y="9667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47"/>
                  <p:cNvSpPr/>
                  <p:nvPr/>
                </p:nvSpPr>
                <p:spPr>
                  <a:xfrm>
                    <a:off x="5623284" y="1373076"/>
                    <a:ext cx="225849" cy="225947"/>
                  </a:xfrm>
                  <a:custGeom>
                    <a:avLst/>
                    <a:gdLst/>
                    <a:ahLst/>
                    <a:cxnLst/>
                    <a:rect l="l" t="t" r="r" b="b"/>
                    <a:pathLst>
                      <a:path w="181770" h="181849" extrusionOk="0">
                        <a:moveTo>
                          <a:pt x="127959" y="115160"/>
                        </a:moveTo>
                        <a:lnTo>
                          <a:pt x="115533" y="102612"/>
                        </a:lnTo>
                        <a:cubicBezTo>
                          <a:pt x="134354" y="77529"/>
                          <a:pt x="132410" y="41599"/>
                          <a:pt x="109602" y="18791"/>
                        </a:cubicBezTo>
                        <a:cubicBezTo>
                          <a:pt x="103108" y="12297"/>
                          <a:pt x="95575" y="7503"/>
                          <a:pt x="87589" y="4421"/>
                        </a:cubicBezTo>
                        <a:cubicBezTo>
                          <a:pt x="66261" y="-3907"/>
                          <a:pt x="41410" y="-483"/>
                          <a:pt x="23163" y="14804"/>
                        </a:cubicBezTo>
                        <a:cubicBezTo>
                          <a:pt x="21562" y="16063"/>
                          <a:pt x="20082" y="17421"/>
                          <a:pt x="18712" y="18791"/>
                        </a:cubicBezTo>
                        <a:cubicBezTo>
                          <a:pt x="12217" y="25297"/>
                          <a:pt x="7313" y="32929"/>
                          <a:pt x="4232" y="41025"/>
                        </a:cubicBezTo>
                        <a:cubicBezTo>
                          <a:pt x="929" y="49463"/>
                          <a:pt x="-440" y="58476"/>
                          <a:pt x="123" y="67367"/>
                        </a:cubicBezTo>
                        <a:cubicBezTo>
                          <a:pt x="466" y="76380"/>
                          <a:pt x="2741" y="85382"/>
                          <a:pt x="6960" y="93599"/>
                        </a:cubicBezTo>
                        <a:cubicBezTo>
                          <a:pt x="9920" y="99299"/>
                          <a:pt x="13918" y="104777"/>
                          <a:pt x="18701" y="109560"/>
                        </a:cubicBezTo>
                        <a:cubicBezTo>
                          <a:pt x="22810" y="113669"/>
                          <a:pt x="27371" y="117203"/>
                          <a:pt x="32276" y="119942"/>
                        </a:cubicBezTo>
                        <a:cubicBezTo>
                          <a:pt x="49263" y="129640"/>
                          <a:pt x="69674" y="131009"/>
                          <a:pt x="87578" y="123929"/>
                        </a:cubicBezTo>
                        <a:cubicBezTo>
                          <a:pt x="92935" y="121875"/>
                          <a:pt x="97961" y="119136"/>
                          <a:pt x="102633" y="115601"/>
                        </a:cubicBezTo>
                        <a:lnTo>
                          <a:pt x="115059" y="128027"/>
                        </a:lnTo>
                        <a:lnTo>
                          <a:pt x="168881" y="181850"/>
                        </a:lnTo>
                        <a:lnTo>
                          <a:pt x="181771" y="168960"/>
                        </a:lnTo>
                        <a:lnTo>
                          <a:pt x="127948" y="115137"/>
                        </a:lnTo>
                        <a:close/>
                        <a:moveTo>
                          <a:pt x="96712" y="96681"/>
                        </a:moveTo>
                        <a:cubicBezTo>
                          <a:pt x="93863" y="99531"/>
                          <a:pt x="90892" y="101817"/>
                          <a:pt x="87589" y="103750"/>
                        </a:cubicBezTo>
                        <a:cubicBezTo>
                          <a:pt x="69917" y="114132"/>
                          <a:pt x="46767" y="111846"/>
                          <a:pt x="31602" y="96681"/>
                        </a:cubicBezTo>
                        <a:cubicBezTo>
                          <a:pt x="30575" y="95654"/>
                          <a:pt x="29669" y="94737"/>
                          <a:pt x="28863" y="93599"/>
                        </a:cubicBezTo>
                        <a:cubicBezTo>
                          <a:pt x="22357" y="85956"/>
                          <a:pt x="18944" y="76723"/>
                          <a:pt x="18259" y="67367"/>
                        </a:cubicBezTo>
                        <a:cubicBezTo>
                          <a:pt x="17685" y="58244"/>
                          <a:pt x="19739" y="49011"/>
                          <a:pt x="24411" y="41025"/>
                        </a:cubicBezTo>
                        <a:cubicBezTo>
                          <a:pt x="26355" y="37722"/>
                          <a:pt x="28741" y="34519"/>
                          <a:pt x="31591" y="31670"/>
                        </a:cubicBezTo>
                        <a:cubicBezTo>
                          <a:pt x="46756" y="16505"/>
                          <a:pt x="69906" y="14218"/>
                          <a:pt x="87578" y="24601"/>
                        </a:cubicBezTo>
                        <a:cubicBezTo>
                          <a:pt x="90881" y="26545"/>
                          <a:pt x="93852" y="28820"/>
                          <a:pt x="96701" y="31670"/>
                        </a:cubicBezTo>
                        <a:cubicBezTo>
                          <a:pt x="114606" y="49574"/>
                          <a:pt x="114606" y="78766"/>
                          <a:pt x="96701" y="96670"/>
                        </a:cubicBez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47"/>
                  <p:cNvSpPr/>
                  <p:nvPr/>
                </p:nvSpPr>
                <p:spPr>
                  <a:xfrm rot="-2700000">
                    <a:off x="5793591" y="1509353"/>
                    <a:ext cx="31725" cy="99780"/>
                  </a:xfrm>
                  <a:custGeom>
                    <a:avLst/>
                    <a:gdLst/>
                    <a:ahLst/>
                    <a:cxnLst/>
                    <a:rect l="l" t="t" r="r" b="b"/>
                    <a:pathLst>
                      <a:path w="25492" h="80176" extrusionOk="0">
                        <a:moveTo>
                          <a:pt x="0" y="0"/>
                        </a:moveTo>
                        <a:lnTo>
                          <a:pt x="25492" y="0"/>
                        </a:lnTo>
                        <a:lnTo>
                          <a:pt x="25492" y="80176"/>
                        </a:lnTo>
                        <a:lnTo>
                          <a:pt x="0" y="8017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47"/>
                  <p:cNvSpPr/>
                  <p:nvPr/>
                </p:nvSpPr>
                <p:spPr>
                  <a:xfrm rot="-2700000">
                    <a:off x="5793591" y="1509353"/>
                    <a:ext cx="31725" cy="99780"/>
                  </a:xfrm>
                  <a:custGeom>
                    <a:avLst/>
                    <a:gdLst/>
                    <a:ahLst/>
                    <a:cxnLst/>
                    <a:rect l="l" t="t" r="r" b="b"/>
                    <a:pathLst>
                      <a:path w="25492" h="80176" extrusionOk="0">
                        <a:moveTo>
                          <a:pt x="0" y="0"/>
                        </a:moveTo>
                        <a:lnTo>
                          <a:pt x="25492" y="0"/>
                        </a:lnTo>
                        <a:lnTo>
                          <a:pt x="25492" y="80176"/>
                        </a:lnTo>
                        <a:lnTo>
                          <a:pt x="0" y="80176"/>
                        </a:ln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6" name="Google Shape;1476;p47"/>
                <p:cNvSpPr/>
                <p:nvPr/>
              </p:nvSpPr>
              <p:spPr>
                <a:xfrm>
                  <a:off x="6212984" y="1599963"/>
                  <a:ext cx="49981" cy="49981"/>
                </a:xfrm>
                <a:custGeom>
                  <a:avLst/>
                  <a:gdLst/>
                  <a:ahLst/>
                  <a:cxnLst/>
                  <a:rect l="l" t="t" r="r" b="b"/>
                  <a:pathLst>
                    <a:path w="40226" h="40226" extrusionOk="0">
                      <a:moveTo>
                        <a:pt x="40226" y="20113"/>
                      </a:moveTo>
                      <a:cubicBezTo>
                        <a:pt x="28331" y="24653"/>
                        <a:pt x="24641" y="28331"/>
                        <a:pt x="20113" y="40226"/>
                      </a:cubicBezTo>
                      <a:cubicBezTo>
                        <a:pt x="15573" y="28331"/>
                        <a:pt x="11896" y="24653"/>
                        <a:pt x="0" y="20113"/>
                      </a:cubicBezTo>
                      <a:cubicBezTo>
                        <a:pt x="11896" y="15574"/>
                        <a:pt x="15573" y="11896"/>
                        <a:pt x="20113" y="0"/>
                      </a:cubicBezTo>
                      <a:cubicBezTo>
                        <a:pt x="24652" y="11896"/>
                        <a:pt x="28331" y="15585"/>
                        <a:pt x="40226" y="201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47"/>
                <p:cNvSpPr/>
                <p:nvPr/>
              </p:nvSpPr>
              <p:spPr>
                <a:xfrm>
                  <a:off x="6241745" y="1561797"/>
                  <a:ext cx="25004" cy="25004"/>
                </a:xfrm>
                <a:custGeom>
                  <a:avLst/>
                  <a:gdLst/>
                  <a:ahLst/>
                  <a:cxnLst/>
                  <a:rect l="l" t="t" r="r" b="b"/>
                  <a:pathLst>
                    <a:path w="20124" h="20124" extrusionOk="0">
                      <a:moveTo>
                        <a:pt x="20124" y="10062"/>
                      </a:moveTo>
                      <a:cubicBezTo>
                        <a:pt x="14171" y="12327"/>
                        <a:pt x="12337" y="14171"/>
                        <a:pt x="10062" y="20124"/>
                      </a:cubicBezTo>
                      <a:cubicBezTo>
                        <a:pt x="7798" y="14171"/>
                        <a:pt x="5953" y="12338"/>
                        <a:pt x="0" y="10062"/>
                      </a:cubicBezTo>
                      <a:cubicBezTo>
                        <a:pt x="5953" y="7798"/>
                        <a:pt x="7787" y="5953"/>
                        <a:pt x="10062" y="0"/>
                      </a:cubicBezTo>
                      <a:cubicBezTo>
                        <a:pt x="12326" y="5953"/>
                        <a:pt x="14171" y="7787"/>
                        <a:pt x="20124" y="100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47"/>
                <p:cNvSpPr/>
                <p:nvPr/>
              </p:nvSpPr>
              <p:spPr>
                <a:xfrm>
                  <a:off x="5950075" y="1893076"/>
                  <a:ext cx="331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79" name="Google Shape;1479;p47"/>
                <p:cNvSpPr/>
                <p:nvPr/>
              </p:nvSpPr>
              <p:spPr>
                <a:xfrm>
                  <a:off x="5950075" y="1936880"/>
                  <a:ext cx="331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80" name="Google Shape;1480;p47"/>
                <p:cNvSpPr/>
                <p:nvPr/>
              </p:nvSpPr>
              <p:spPr>
                <a:xfrm>
                  <a:off x="5950075" y="1980685"/>
                  <a:ext cx="331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81" name="Google Shape;1481;p47"/>
                <p:cNvSpPr/>
                <p:nvPr/>
              </p:nvSpPr>
              <p:spPr>
                <a:xfrm>
                  <a:off x="5950075" y="2024490"/>
                  <a:ext cx="331500" cy="96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482" name="Google Shape;1482;p47"/>
            <p:cNvGrpSpPr/>
            <p:nvPr/>
          </p:nvGrpSpPr>
          <p:grpSpPr>
            <a:xfrm>
              <a:off x="7316922" y="2125322"/>
              <a:ext cx="959542" cy="1818388"/>
              <a:chOff x="4195624" y="1990667"/>
              <a:chExt cx="980425" cy="1857963"/>
            </a:xfrm>
          </p:grpSpPr>
          <p:sp>
            <p:nvSpPr>
              <p:cNvPr id="1483" name="Google Shape;1483;p47"/>
              <p:cNvSpPr/>
              <p:nvPr/>
            </p:nvSpPr>
            <p:spPr>
              <a:xfrm>
                <a:off x="4821090" y="3787093"/>
                <a:ext cx="354959" cy="61453"/>
              </a:xfrm>
              <a:custGeom>
                <a:avLst/>
                <a:gdLst/>
                <a:ahLst/>
                <a:cxnLst/>
                <a:rect l="l" t="t" r="r" b="b"/>
                <a:pathLst>
                  <a:path w="285681" h="49459" extrusionOk="0">
                    <a:moveTo>
                      <a:pt x="285682" y="24730"/>
                    </a:moveTo>
                    <a:cubicBezTo>
                      <a:pt x="285682" y="38393"/>
                      <a:pt x="221730" y="49460"/>
                      <a:pt x="142835" y="49460"/>
                    </a:cubicBezTo>
                    <a:cubicBezTo>
                      <a:pt x="63940" y="49460"/>
                      <a:pt x="0" y="38382"/>
                      <a:pt x="0" y="24730"/>
                    </a:cubicBezTo>
                    <a:cubicBezTo>
                      <a:pt x="0" y="11078"/>
                      <a:pt x="63951" y="0"/>
                      <a:pt x="142835" y="0"/>
                    </a:cubicBezTo>
                    <a:cubicBezTo>
                      <a:pt x="221719" y="0"/>
                      <a:pt x="285682" y="11067"/>
                      <a:pt x="285682" y="24730"/>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47"/>
              <p:cNvSpPr/>
              <p:nvPr/>
            </p:nvSpPr>
            <p:spPr>
              <a:xfrm>
                <a:off x="4195624" y="3787011"/>
                <a:ext cx="355878" cy="61618"/>
              </a:xfrm>
              <a:custGeom>
                <a:avLst/>
                <a:gdLst/>
                <a:ahLst/>
                <a:cxnLst/>
                <a:rect l="l" t="t" r="r" b="b"/>
                <a:pathLst>
                  <a:path w="286421" h="49592" extrusionOk="0">
                    <a:moveTo>
                      <a:pt x="286422" y="24796"/>
                    </a:moveTo>
                    <a:cubicBezTo>
                      <a:pt x="286422" y="38492"/>
                      <a:pt x="222305" y="49592"/>
                      <a:pt x="143211" y="49592"/>
                    </a:cubicBezTo>
                    <a:cubicBezTo>
                      <a:pt x="64117" y="49592"/>
                      <a:pt x="0" y="38492"/>
                      <a:pt x="0" y="24796"/>
                    </a:cubicBezTo>
                    <a:cubicBezTo>
                      <a:pt x="0" y="11100"/>
                      <a:pt x="64117" y="0"/>
                      <a:pt x="143211" y="0"/>
                    </a:cubicBezTo>
                    <a:cubicBezTo>
                      <a:pt x="222305" y="0"/>
                      <a:pt x="286422" y="11100"/>
                      <a:pt x="286422" y="24796"/>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47"/>
              <p:cNvSpPr/>
              <p:nvPr/>
            </p:nvSpPr>
            <p:spPr>
              <a:xfrm>
                <a:off x="4925764" y="3683468"/>
                <a:ext cx="151514" cy="141711"/>
              </a:xfrm>
              <a:custGeom>
                <a:avLst/>
                <a:gdLst/>
                <a:ahLst/>
                <a:cxnLst/>
                <a:rect l="l" t="t" r="r" b="b"/>
                <a:pathLst>
                  <a:path w="121943" h="114053" extrusionOk="0">
                    <a:moveTo>
                      <a:pt x="47444" y="0"/>
                    </a:moveTo>
                    <a:cubicBezTo>
                      <a:pt x="47444" y="0"/>
                      <a:pt x="67889" y="55138"/>
                      <a:pt x="59218" y="71860"/>
                    </a:cubicBezTo>
                    <a:cubicBezTo>
                      <a:pt x="50548" y="88582"/>
                      <a:pt x="-3529" y="103250"/>
                      <a:pt x="182" y="111302"/>
                    </a:cubicBezTo>
                    <a:cubicBezTo>
                      <a:pt x="3198" y="117841"/>
                      <a:pt x="83518" y="111037"/>
                      <a:pt x="113627" y="108253"/>
                    </a:cubicBezTo>
                    <a:cubicBezTo>
                      <a:pt x="119425" y="107712"/>
                      <a:pt x="123258" y="101980"/>
                      <a:pt x="121524" y="96413"/>
                    </a:cubicBezTo>
                    <a:lnTo>
                      <a:pt x="91437" y="0"/>
                    </a:lnTo>
                    <a:lnTo>
                      <a:pt x="47455" y="0"/>
                    </a:lnTo>
                    <a:close/>
                  </a:path>
                </a:pathLst>
              </a:custGeom>
              <a:solidFill>
                <a:srgbClr val="C495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47"/>
              <p:cNvSpPr/>
              <p:nvPr/>
            </p:nvSpPr>
            <p:spPr>
              <a:xfrm>
                <a:off x="4304636" y="3672104"/>
                <a:ext cx="172998" cy="153074"/>
              </a:xfrm>
              <a:custGeom>
                <a:avLst/>
                <a:gdLst/>
                <a:ahLst/>
                <a:cxnLst/>
                <a:rect l="l" t="t" r="r" b="b"/>
                <a:pathLst>
                  <a:path w="139234" h="123198" extrusionOk="0">
                    <a:moveTo>
                      <a:pt x="96612" y="0"/>
                    </a:moveTo>
                    <a:cubicBezTo>
                      <a:pt x="96612" y="0"/>
                      <a:pt x="84694" y="55590"/>
                      <a:pt x="69971" y="67353"/>
                    </a:cubicBezTo>
                    <a:cubicBezTo>
                      <a:pt x="55248" y="79116"/>
                      <a:pt x="-121" y="70534"/>
                      <a:pt x="0" y="79403"/>
                    </a:cubicBezTo>
                    <a:cubicBezTo>
                      <a:pt x="100" y="86604"/>
                      <a:pt x="76256" y="113024"/>
                      <a:pt x="104896" y="122711"/>
                    </a:cubicBezTo>
                    <a:cubicBezTo>
                      <a:pt x="110418" y="124577"/>
                      <a:pt x="116250" y="120888"/>
                      <a:pt x="116924" y="115101"/>
                    </a:cubicBezTo>
                    <a:lnTo>
                      <a:pt x="139235" y="16093"/>
                    </a:lnTo>
                    <a:lnTo>
                      <a:pt x="96601" y="11"/>
                    </a:lnTo>
                    <a:close/>
                  </a:path>
                </a:pathLst>
              </a:custGeom>
              <a:solidFill>
                <a:srgbClr val="C495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47"/>
              <p:cNvSpPr/>
              <p:nvPr/>
            </p:nvSpPr>
            <p:spPr>
              <a:xfrm>
                <a:off x="4400832" y="2779303"/>
                <a:ext cx="648587" cy="925694"/>
              </a:xfrm>
              <a:custGeom>
                <a:avLst/>
                <a:gdLst/>
                <a:ahLst/>
                <a:cxnLst/>
                <a:rect l="l" t="t" r="r" b="b"/>
                <a:pathLst>
                  <a:path w="522002" h="745025" extrusionOk="0">
                    <a:moveTo>
                      <a:pt x="160242" y="0"/>
                    </a:moveTo>
                    <a:lnTo>
                      <a:pt x="0" y="745014"/>
                    </a:lnTo>
                    <a:lnTo>
                      <a:pt x="64747" y="745014"/>
                    </a:lnTo>
                    <a:cubicBezTo>
                      <a:pt x="64747" y="745014"/>
                      <a:pt x="160231" y="568260"/>
                      <a:pt x="160231" y="437761"/>
                    </a:cubicBezTo>
                    <a:lnTo>
                      <a:pt x="265547" y="145376"/>
                    </a:lnTo>
                    <a:cubicBezTo>
                      <a:pt x="265547" y="145376"/>
                      <a:pt x="284997" y="345259"/>
                      <a:pt x="327509" y="465849"/>
                    </a:cubicBezTo>
                    <a:cubicBezTo>
                      <a:pt x="370022" y="586440"/>
                      <a:pt x="470797" y="745025"/>
                      <a:pt x="470797" y="745025"/>
                    </a:cubicBezTo>
                    <a:lnTo>
                      <a:pt x="522003" y="745025"/>
                    </a:lnTo>
                    <a:cubicBezTo>
                      <a:pt x="522003" y="745025"/>
                      <a:pt x="487310" y="517066"/>
                      <a:pt x="403069" y="409685"/>
                    </a:cubicBezTo>
                    <a:cubicBezTo>
                      <a:pt x="403069" y="409685"/>
                      <a:pt x="437762" y="107380"/>
                      <a:pt x="388666" y="11"/>
                    </a:cubicBezTo>
                    <a:lnTo>
                      <a:pt x="160242" y="1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47"/>
              <p:cNvSpPr/>
              <p:nvPr/>
            </p:nvSpPr>
            <p:spPr>
              <a:xfrm>
                <a:off x="4400832" y="3116772"/>
                <a:ext cx="273304" cy="587860"/>
              </a:xfrm>
              <a:custGeom>
                <a:avLst/>
                <a:gdLst/>
                <a:ahLst/>
                <a:cxnLst/>
                <a:rect l="l" t="t" r="r" b="b"/>
                <a:pathLst>
                  <a:path w="219963" h="473127" extrusionOk="0">
                    <a:moveTo>
                      <a:pt x="32914" y="320110"/>
                    </a:moveTo>
                    <a:lnTo>
                      <a:pt x="0" y="473128"/>
                    </a:lnTo>
                    <a:lnTo>
                      <a:pt x="64747" y="473128"/>
                    </a:lnTo>
                    <a:cubicBezTo>
                      <a:pt x="64747" y="473128"/>
                      <a:pt x="160231" y="296373"/>
                      <a:pt x="160231" y="165864"/>
                    </a:cubicBezTo>
                    <a:lnTo>
                      <a:pt x="219963" y="0"/>
                    </a:lnTo>
                    <a:lnTo>
                      <a:pt x="32903" y="320110"/>
                    </a:lnTo>
                    <a:close/>
                  </a:path>
                </a:pathLst>
              </a:custGeom>
              <a:solidFill>
                <a:srgbClr val="D8DEF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47"/>
              <p:cNvSpPr/>
              <p:nvPr/>
            </p:nvSpPr>
            <p:spPr>
              <a:xfrm>
                <a:off x="4869578" y="2911209"/>
                <a:ext cx="158603" cy="793632"/>
              </a:xfrm>
              <a:custGeom>
                <a:avLst/>
                <a:gdLst/>
                <a:ahLst/>
                <a:cxnLst/>
                <a:rect l="l" t="t" r="r" b="b"/>
                <a:pathLst>
                  <a:path w="127648" h="638738" extrusionOk="0">
                    <a:moveTo>
                      <a:pt x="5799" y="0"/>
                    </a:moveTo>
                    <a:lnTo>
                      <a:pt x="0" y="314311"/>
                    </a:lnTo>
                    <a:cubicBezTo>
                      <a:pt x="0" y="314311"/>
                      <a:pt x="93441" y="487067"/>
                      <a:pt x="127648" y="638738"/>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47"/>
              <p:cNvSpPr/>
              <p:nvPr/>
            </p:nvSpPr>
            <p:spPr>
              <a:xfrm>
                <a:off x="4840441" y="2799798"/>
                <a:ext cx="72753" cy="129302"/>
              </a:xfrm>
              <a:custGeom>
                <a:avLst/>
                <a:gdLst/>
                <a:ahLst/>
                <a:cxnLst/>
                <a:rect l="l" t="t" r="r" b="b"/>
                <a:pathLst>
                  <a:path w="58554" h="104066" extrusionOk="0">
                    <a:moveTo>
                      <a:pt x="225" y="0"/>
                    </a:moveTo>
                    <a:cubicBezTo>
                      <a:pt x="225" y="33080"/>
                      <a:pt x="-6866" y="83004"/>
                      <a:pt x="58554" y="104067"/>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47"/>
              <p:cNvSpPr/>
              <p:nvPr/>
            </p:nvSpPr>
            <p:spPr>
              <a:xfrm>
                <a:off x="4579032" y="2779289"/>
                <a:ext cx="336061" cy="192616"/>
              </a:xfrm>
              <a:custGeom>
                <a:avLst/>
                <a:gdLst/>
                <a:ahLst/>
                <a:cxnLst/>
                <a:rect l="l" t="t" r="r" b="b"/>
                <a:pathLst>
                  <a:path w="270472" h="155023" extrusionOk="0">
                    <a:moveTo>
                      <a:pt x="270473" y="150125"/>
                    </a:moveTo>
                    <a:cubicBezTo>
                      <a:pt x="268175" y="90857"/>
                      <a:pt x="261117" y="35046"/>
                      <a:pt x="245091" y="0"/>
                    </a:cubicBezTo>
                    <a:lnTo>
                      <a:pt x="16667" y="0"/>
                    </a:lnTo>
                    <a:lnTo>
                      <a:pt x="0" y="77492"/>
                    </a:lnTo>
                    <a:cubicBezTo>
                      <a:pt x="54055" y="110782"/>
                      <a:pt x="172304" y="172889"/>
                      <a:pt x="270473" y="150125"/>
                    </a:cubicBezTo>
                    <a:close/>
                  </a:path>
                </a:pathLst>
              </a:custGeom>
              <a:solidFill>
                <a:srgbClr val="D8DEF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47"/>
              <p:cNvSpPr/>
              <p:nvPr/>
            </p:nvSpPr>
            <p:spPr>
              <a:xfrm>
                <a:off x="4417960" y="2314424"/>
                <a:ext cx="169328" cy="352159"/>
              </a:xfrm>
              <a:custGeom>
                <a:avLst/>
                <a:gdLst/>
                <a:ahLst/>
                <a:cxnLst/>
                <a:rect l="l" t="t" r="r" b="b"/>
                <a:pathLst>
                  <a:path w="136280" h="283428" extrusionOk="0">
                    <a:moveTo>
                      <a:pt x="136281" y="0"/>
                    </a:moveTo>
                    <a:cubicBezTo>
                      <a:pt x="106172" y="35488"/>
                      <a:pt x="59716" y="185403"/>
                      <a:pt x="59716" y="185403"/>
                    </a:cubicBezTo>
                    <a:lnTo>
                      <a:pt x="47942" y="138947"/>
                    </a:lnTo>
                    <a:lnTo>
                      <a:pt x="3651" y="143597"/>
                    </a:lnTo>
                    <a:cubicBezTo>
                      <a:pt x="3651" y="143597"/>
                      <a:pt x="-14286" y="272295"/>
                      <a:pt x="29353" y="282048"/>
                    </a:cubicBezTo>
                    <a:cubicBezTo>
                      <a:pt x="98661" y="297533"/>
                      <a:pt x="136270" y="177705"/>
                      <a:pt x="136270" y="177705"/>
                    </a:cubicBezTo>
                    <a:lnTo>
                      <a:pt x="136270" y="1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47"/>
              <p:cNvSpPr/>
              <p:nvPr/>
            </p:nvSpPr>
            <p:spPr>
              <a:xfrm>
                <a:off x="4509886" y="2314437"/>
                <a:ext cx="77305" cy="331848"/>
              </a:xfrm>
              <a:custGeom>
                <a:avLst/>
                <a:gdLst/>
                <a:ahLst/>
                <a:cxnLst/>
                <a:rect l="l" t="t" r="r" b="b"/>
                <a:pathLst>
                  <a:path w="62217" h="267081" extrusionOk="0">
                    <a:moveTo>
                      <a:pt x="7997" y="267071"/>
                    </a:moveTo>
                    <a:cubicBezTo>
                      <a:pt x="43429" y="237415"/>
                      <a:pt x="62217" y="177694"/>
                      <a:pt x="62217" y="177694"/>
                    </a:cubicBezTo>
                    <a:lnTo>
                      <a:pt x="62217" y="0"/>
                    </a:lnTo>
                    <a:cubicBezTo>
                      <a:pt x="42634" y="23084"/>
                      <a:pt x="16126" y="94590"/>
                      <a:pt x="0" y="141753"/>
                    </a:cubicBezTo>
                    <a:cubicBezTo>
                      <a:pt x="7168" y="170139"/>
                      <a:pt x="17197" y="222504"/>
                      <a:pt x="8008" y="267082"/>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47"/>
              <p:cNvSpPr/>
              <p:nvPr/>
            </p:nvSpPr>
            <p:spPr>
              <a:xfrm>
                <a:off x="4599733" y="2257392"/>
                <a:ext cx="283816" cy="555763"/>
              </a:xfrm>
              <a:custGeom>
                <a:avLst/>
                <a:gdLst/>
                <a:ahLst/>
                <a:cxnLst/>
                <a:rect l="l" t="t" r="r" b="b"/>
                <a:pathLst>
                  <a:path w="228423" h="447294" extrusionOk="0">
                    <a:moveTo>
                      <a:pt x="30948" y="15002"/>
                    </a:moveTo>
                    <a:cubicBezTo>
                      <a:pt x="30948" y="15002"/>
                      <a:pt x="70722" y="-10292"/>
                      <a:pt x="148104" y="4807"/>
                    </a:cubicBezTo>
                    <a:lnTo>
                      <a:pt x="228424" y="430408"/>
                    </a:lnTo>
                    <a:cubicBezTo>
                      <a:pt x="228424" y="430408"/>
                      <a:pt x="101582" y="468403"/>
                      <a:pt x="0" y="430408"/>
                    </a:cubicBezTo>
                    <a:lnTo>
                      <a:pt x="30959" y="149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5" name="Google Shape;1495;p47"/>
              <p:cNvSpPr/>
              <p:nvPr/>
            </p:nvSpPr>
            <p:spPr>
              <a:xfrm>
                <a:off x="4570074" y="2023987"/>
                <a:ext cx="184254" cy="284280"/>
              </a:xfrm>
              <a:custGeom>
                <a:avLst/>
                <a:gdLst/>
                <a:ahLst/>
                <a:cxnLst/>
                <a:rect l="l" t="t" r="r" b="b"/>
                <a:pathLst>
                  <a:path w="148293" h="228797" extrusionOk="0">
                    <a:moveTo>
                      <a:pt x="73942" y="220528"/>
                    </a:moveTo>
                    <a:cubicBezTo>
                      <a:pt x="73091" y="213824"/>
                      <a:pt x="72682" y="204700"/>
                      <a:pt x="72285" y="195599"/>
                    </a:cubicBezTo>
                    <a:cubicBezTo>
                      <a:pt x="71666" y="181196"/>
                      <a:pt x="71103" y="166871"/>
                      <a:pt x="69049" y="162353"/>
                    </a:cubicBezTo>
                    <a:cubicBezTo>
                      <a:pt x="68596" y="161370"/>
                      <a:pt x="67635" y="160685"/>
                      <a:pt x="66254" y="160233"/>
                    </a:cubicBezTo>
                    <a:cubicBezTo>
                      <a:pt x="64365" y="159603"/>
                      <a:pt x="61715" y="159404"/>
                      <a:pt x="58611" y="159481"/>
                    </a:cubicBezTo>
                    <a:cubicBezTo>
                      <a:pt x="58224" y="159481"/>
                      <a:pt x="57827" y="159481"/>
                      <a:pt x="57418" y="159515"/>
                    </a:cubicBezTo>
                    <a:cubicBezTo>
                      <a:pt x="55805" y="159570"/>
                      <a:pt x="54094" y="159691"/>
                      <a:pt x="52326" y="159857"/>
                    </a:cubicBezTo>
                    <a:cubicBezTo>
                      <a:pt x="52315" y="159868"/>
                      <a:pt x="52293" y="159868"/>
                      <a:pt x="52271" y="159857"/>
                    </a:cubicBezTo>
                    <a:cubicBezTo>
                      <a:pt x="51420" y="159934"/>
                      <a:pt x="50559" y="160023"/>
                      <a:pt x="49687" y="160111"/>
                    </a:cubicBezTo>
                    <a:lnTo>
                      <a:pt x="49676" y="160111"/>
                    </a:lnTo>
                    <a:cubicBezTo>
                      <a:pt x="39437" y="161160"/>
                      <a:pt x="27939" y="162972"/>
                      <a:pt x="22460" y="161381"/>
                    </a:cubicBezTo>
                    <a:cubicBezTo>
                      <a:pt x="16662" y="159703"/>
                      <a:pt x="14298" y="147387"/>
                      <a:pt x="13348" y="136695"/>
                    </a:cubicBezTo>
                    <a:cubicBezTo>
                      <a:pt x="13193" y="135017"/>
                      <a:pt x="13072" y="133371"/>
                      <a:pt x="12995" y="131814"/>
                    </a:cubicBezTo>
                    <a:cubicBezTo>
                      <a:pt x="12619" y="125363"/>
                      <a:pt x="12719" y="120437"/>
                      <a:pt x="12719" y="120437"/>
                    </a:cubicBezTo>
                    <a:cubicBezTo>
                      <a:pt x="12719" y="120437"/>
                      <a:pt x="348" y="122414"/>
                      <a:pt x="6" y="117974"/>
                    </a:cubicBezTo>
                    <a:cubicBezTo>
                      <a:pt x="-326" y="113523"/>
                      <a:pt x="13889" y="99429"/>
                      <a:pt x="11548" y="89908"/>
                    </a:cubicBezTo>
                    <a:cubicBezTo>
                      <a:pt x="-3452" y="28752"/>
                      <a:pt x="24007" y="-3865"/>
                      <a:pt x="86654" y="366"/>
                    </a:cubicBezTo>
                    <a:cubicBezTo>
                      <a:pt x="136236" y="3701"/>
                      <a:pt x="144586" y="49771"/>
                      <a:pt x="143813" y="76886"/>
                    </a:cubicBezTo>
                    <a:cubicBezTo>
                      <a:pt x="143338" y="93620"/>
                      <a:pt x="141007" y="114616"/>
                      <a:pt x="139295" y="128235"/>
                    </a:cubicBezTo>
                    <a:cubicBezTo>
                      <a:pt x="139262" y="128500"/>
                      <a:pt x="139229" y="128765"/>
                      <a:pt x="139196" y="129019"/>
                    </a:cubicBezTo>
                    <a:cubicBezTo>
                      <a:pt x="139130" y="129538"/>
                      <a:pt x="139074" y="130035"/>
                      <a:pt x="139008" y="130532"/>
                    </a:cubicBezTo>
                    <a:cubicBezTo>
                      <a:pt x="138931" y="131062"/>
                      <a:pt x="138865" y="131593"/>
                      <a:pt x="138798" y="132090"/>
                    </a:cubicBezTo>
                    <a:cubicBezTo>
                      <a:pt x="138754" y="132520"/>
                      <a:pt x="138699" y="132929"/>
                      <a:pt x="138633" y="133338"/>
                    </a:cubicBezTo>
                    <a:cubicBezTo>
                      <a:pt x="138544" y="134078"/>
                      <a:pt x="138445" y="134785"/>
                      <a:pt x="138357" y="135447"/>
                    </a:cubicBezTo>
                    <a:cubicBezTo>
                      <a:pt x="138301" y="135856"/>
                      <a:pt x="138257" y="136243"/>
                      <a:pt x="138202" y="136618"/>
                    </a:cubicBezTo>
                    <a:cubicBezTo>
                      <a:pt x="138136" y="137093"/>
                      <a:pt x="138081" y="137546"/>
                      <a:pt x="138014" y="137966"/>
                    </a:cubicBezTo>
                    <a:cubicBezTo>
                      <a:pt x="137970" y="138286"/>
                      <a:pt x="137926" y="138595"/>
                      <a:pt x="137893" y="138882"/>
                    </a:cubicBezTo>
                    <a:cubicBezTo>
                      <a:pt x="137826" y="139313"/>
                      <a:pt x="137771" y="139711"/>
                      <a:pt x="137727" y="140075"/>
                    </a:cubicBezTo>
                    <a:cubicBezTo>
                      <a:pt x="137572" y="141147"/>
                      <a:pt x="137473" y="141865"/>
                      <a:pt x="137429" y="142152"/>
                    </a:cubicBezTo>
                    <a:cubicBezTo>
                      <a:pt x="137418" y="142185"/>
                      <a:pt x="137418" y="142207"/>
                      <a:pt x="137418" y="142229"/>
                    </a:cubicBezTo>
                    <a:cubicBezTo>
                      <a:pt x="137418" y="142273"/>
                      <a:pt x="137418" y="142295"/>
                      <a:pt x="137418" y="142295"/>
                    </a:cubicBezTo>
                    <a:cubicBezTo>
                      <a:pt x="137418" y="142295"/>
                      <a:pt x="138401" y="147376"/>
                      <a:pt x="139837" y="154633"/>
                    </a:cubicBezTo>
                    <a:cubicBezTo>
                      <a:pt x="141814" y="164551"/>
                      <a:pt x="144641" y="178556"/>
                      <a:pt x="146961" y="189171"/>
                    </a:cubicBezTo>
                    <a:cubicBezTo>
                      <a:pt x="147369" y="191071"/>
                      <a:pt x="147767" y="192849"/>
                      <a:pt x="148142" y="194484"/>
                    </a:cubicBezTo>
                    <a:cubicBezTo>
                      <a:pt x="152108" y="211813"/>
                      <a:pt x="76891" y="243999"/>
                      <a:pt x="73953" y="220528"/>
                    </a:cubicBezTo>
                    <a:close/>
                  </a:path>
                </a:pathLst>
              </a:custGeom>
              <a:solidFill>
                <a:srgbClr val="C495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47"/>
              <p:cNvSpPr/>
              <p:nvPr/>
            </p:nvSpPr>
            <p:spPr>
              <a:xfrm>
                <a:off x="4631675" y="2180159"/>
                <a:ext cx="122574" cy="127932"/>
              </a:xfrm>
              <a:custGeom>
                <a:avLst/>
                <a:gdLst/>
                <a:ahLst/>
                <a:cxnLst/>
                <a:rect l="l" t="t" r="r" b="b"/>
                <a:pathLst>
                  <a:path w="98651" h="102963" extrusionOk="0">
                    <a:moveTo>
                      <a:pt x="98500" y="68657"/>
                    </a:moveTo>
                    <a:cubicBezTo>
                      <a:pt x="94491" y="51117"/>
                      <a:pt x="87775" y="16468"/>
                      <a:pt x="87775" y="16468"/>
                    </a:cubicBezTo>
                    <a:cubicBezTo>
                      <a:pt x="87775" y="16468"/>
                      <a:pt x="88604" y="10846"/>
                      <a:pt x="89664" y="2408"/>
                    </a:cubicBezTo>
                    <a:lnTo>
                      <a:pt x="61289" y="0"/>
                    </a:lnTo>
                    <a:cubicBezTo>
                      <a:pt x="61289" y="0"/>
                      <a:pt x="40966" y="27260"/>
                      <a:pt x="44" y="34284"/>
                    </a:cubicBezTo>
                    <a:cubicBezTo>
                      <a:pt x="33" y="34284"/>
                      <a:pt x="22" y="34284"/>
                      <a:pt x="0" y="34284"/>
                    </a:cubicBezTo>
                    <a:cubicBezTo>
                      <a:pt x="9422" y="33312"/>
                      <a:pt x="17805" y="32970"/>
                      <a:pt x="19417" y="36515"/>
                    </a:cubicBezTo>
                    <a:cubicBezTo>
                      <a:pt x="22775" y="43904"/>
                      <a:pt x="22145" y="77382"/>
                      <a:pt x="24310" y="94701"/>
                    </a:cubicBezTo>
                    <a:cubicBezTo>
                      <a:pt x="27248" y="118160"/>
                      <a:pt x="102465" y="85975"/>
                      <a:pt x="98500" y="68657"/>
                    </a:cubicBezTo>
                    <a:close/>
                  </a:path>
                </a:pathLst>
              </a:custGeom>
              <a:solidFill>
                <a:srgbClr val="A87E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47"/>
              <p:cNvSpPr/>
              <p:nvPr/>
            </p:nvSpPr>
            <p:spPr>
              <a:xfrm>
                <a:off x="4742730" y="2257751"/>
                <a:ext cx="196202" cy="601913"/>
              </a:xfrm>
              <a:custGeom>
                <a:avLst/>
                <a:gdLst/>
                <a:ahLst/>
                <a:cxnLst/>
                <a:rect l="l" t="t" r="r" b="b"/>
                <a:pathLst>
                  <a:path w="157909" h="484437" extrusionOk="0">
                    <a:moveTo>
                      <a:pt x="13629" y="0"/>
                    </a:moveTo>
                    <a:cubicBezTo>
                      <a:pt x="13629" y="0"/>
                      <a:pt x="121419" y="22919"/>
                      <a:pt x="149915" y="51415"/>
                    </a:cubicBezTo>
                    <a:cubicBezTo>
                      <a:pt x="178412" y="79911"/>
                      <a:pt x="121419" y="304160"/>
                      <a:pt x="123274" y="346905"/>
                    </a:cubicBezTo>
                    <a:cubicBezTo>
                      <a:pt x="125130" y="389649"/>
                      <a:pt x="144337" y="437342"/>
                      <a:pt x="147430" y="461509"/>
                    </a:cubicBezTo>
                    <a:cubicBezTo>
                      <a:pt x="150523" y="485664"/>
                      <a:pt x="130708" y="484427"/>
                      <a:pt x="111500" y="484427"/>
                    </a:cubicBezTo>
                    <a:lnTo>
                      <a:pt x="29733" y="484427"/>
                    </a:lnTo>
                    <a:cubicBezTo>
                      <a:pt x="4959" y="484427"/>
                      <a:pt x="0" y="447260"/>
                      <a:pt x="0" y="398938"/>
                    </a:cubicBezTo>
                    <a:cubicBezTo>
                      <a:pt x="0" y="350616"/>
                      <a:pt x="13629" y="0"/>
                      <a:pt x="136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47"/>
              <p:cNvSpPr/>
              <p:nvPr/>
            </p:nvSpPr>
            <p:spPr>
              <a:xfrm>
                <a:off x="4837938" y="2703657"/>
                <a:ext cx="88283" cy="155527"/>
              </a:xfrm>
              <a:custGeom>
                <a:avLst/>
                <a:gdLst/>
                <a:ahLst/>
                <a:cxnLst/>
                <a:rect l="l" t="t" r="r" b="b"/>
                <a:pathLst>
                  <a:path w="71053" h="125173" extrusionOk="0">
                    <a:moveTo>
                      <a:pt x="47671" y="0"/>
                    </a:moveTo>
                    <a:cubicBezTo>
                      <a:pt x="39928" y="25371"/>
                      <a:pt x="22300" y="79525"/>
                      <a:pt x="0" y="125163"/>
                    </a:cubicBezTo>
                    <a:lnTo>
                      <a:pt x="34803" y="125163"/>
                    </a:lnTo>
                    <a:cubicBezTo>
                      <a:pt x="54010" y="125163"/>
                      <a:pt x="73826" y="126400"/>
                      <a:pt x="70733" y="102245"/>
                    </a:cubicBezTo>
                    <a:cubicBezTo>
                      <a:pt x="67927" y="80386"/>
                      <a:pt x="52078" y="39288"/>
                      <a:pt x="47671" y="0"/>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47"/>
              <p:cNvSpPr/>
              <p:nvPr/>
            </p:nvSpPr>
            <p:spPr>
              <a:xfrm>
                <a:off x="4574508" y="2268513"/>
                <a:ext cx="81532" cy="591140"/>
              </a:xfrm>
              <a:custGeom>
                <a:avLst/>
                <a:gdLst/>
                <a:ahLst/>
                <a:cxnLst/>
                <a:rect l="l" t="t" r="r" b="b"/>
                <a:pathLst>
                  <a:path w="65619" h="475767" extrusionOk="0">
                    <a:moveTo>
                      <a:pt x="65620" y="0"/>
                    </a:moveTo>
                    <a:cubicBezTo>
                      <a:pt x="65620" y="0"/>
                      <a:pt x="55822" y="354548"/>
                      <a:pt x="57479" y="399976"/>
                    </a:cubicBezTo>
                    <a:cubicBezTo>
                      <a:pt x="59136" y="445405"/>
                      <a:pt x="63830" y="475768"/>
                      <a:pt x="40006" y="475768"/>
                    </a:cubicBezTo>
                    <a:lnTo>
                      <a:pt x="2972" y="475768"/>
                    </a:lnTo>
                    <a:cubicBezTo>
                      <a:pt x="-6118" y="475768"/>
                      <a:pt x="11234" y="390069"/>
                      <a:pt x="8748" y="354548"/>
                    </a:cubicBezTo>
                    <a:cubicBezTo>
                      <a:pt x="6274" y="319027"/>
                      <a:pt x="-1656" y="86914"/>
                      <a:pt x="310" y="61333"/>
                    </a:cubicBezTo>
                    <a:cubicBezTo>
                      <a:pt x="3402" y="21063"/>
                      <a:pt x="65620" y="0"/>
                      <a:pt x="6562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47"/>
              <p:cNvSpPr/>
              <p:nvPr/>
            </p:nvSpPr>
            <p:spPr>
              <a:xfrm>
                <a:off x="4607042" y="2276011"/>
                <a:ext cx="42691" cy="356578"/>
              </a:xfrm>
              <a:custGeom>
                <a:avLst/>
                <a:gdLst/>
                <a:ahLst/>
                <a:cxnLst/>
                <a:rect l="l" t="t" r="r" b="b"/>
                <a:pathLst>
                  <a:path w="34359" h="286984" extrusionOk="0">
                    <a:moveTo>
                      <a:pt x="34360" y="0"/>
                    </a:moveTo>
                    <a:cubicBezTo>
                      <a:pt x="34360" y="0"/>
                      <a:pt x="2782" y="17904"/>
                      <a:pt x="1876" y="35576"/>
                    </a:cubicBezTo>
                    <a:cubicBezTo>
                      <a:pt x="1258" y="47660"/>
                      <a:pt x="24176" y="75526"/>
                      <a:pt x="24176" y="104652"/>
                    </a:cubicBezTo>
                    <a:cubicBezTo>
                      <a:pt x="24176" y="121993"/>
                      <a:pt x="-819" y="131293"/>
                      <a:pt x="21" y="157724"/>
                    </a:cubicBezTo>
                    <a:cubicBezTo>
                      <a:pt x="1114" y="192339"/>
                      <a:pt x="24684" y="286985"/>
                      <a:pt x="24684" y="286985"/>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47"/>
              <p:cNvSpPr/>
              <p:nvPr/>
            </p:nvSpPr>
            <p:spPr>
              <a:xfrm>
                <a:off x="4851894" y="2849547"/>
                <a:ext cx="65968" cy="72885"/>
              </a:xfrm>
              <a:custGeom>
                <a:avLst/>
                <a:gdLst/>
                <a:ahLst/>
                <a:cxnLst/>
                <a:rect l="l" t="t" r="r" b="b"/>
                <a:pathLst>
                  <a:path w="53093" h="58660" extrusionOk="0">
                    <a:moveTo>
                      <a:pt x="26762" y="0"/>
                    </a:moveTo>
                    <a:lnTo>
                      <a:pt x="0" y="22941"/>
                    </a:lnTo>
                    <a:cubicBezTo>
                      <a:pt x="0" y="22941"/>
                      <a:pt x="8361" y="45915"/>
                      <a:pt x="39089" y="58661"/>
                    </a:cubicBezTo>
                    <a:lnTo>
                      <a:pt x="53094" y="22002"/>
                    </a:lnTo>
                    <a:lnTo>
                      <a:pt x="26762" y="11"/>
                    </a:lnTo>
                    <a:close/>
                  </a:path>
                </a:pathLst>
              </a:custGeom>
              <a:solidFill>
                <a:srgbClr val="C495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47"/>
              <p:cNvSpPr/>
              <p:nvPr/>
            </p:nvSpPr>
            <p:spPr>
              <a:xfrm>
                <a:off x="4427892" y="2345817"/>
                <a:ext cx="119644" cy="189357"/>
              </a:xfrm>
              <a:custGeom>
                <a:avLst/>
                <a:gdLst/>
                <a:ahLst/>
                <a:cxnLst/>
                <a:rect l="l" t="t" r="r" b="b"/>
                <a:pathLst>
                  <a:path w="96293" h="152400" extrusionOk="0">
                    <a:moveTo>
                      <a:pt x="89433" y="152400"/>
                    </a:moveTo>
                    <a:lnTo>
                      <a:pt x="30695" y="152400"/>
                    </a:lnTo>
                    <a:cubicBezTo>
                      <a:pt x="27360" y="152400"/>
                      <a:pt x="24499" y="149993"/>
                      <a:pt x="23936" y="146701"/>
                    </a:cubicBezTo>
                    <a:lnTo>
                      <a:pt x="100" y="8019"/>
                    </a:lnTo>
                    <a:cubicBezTo>
                      <a:pt x="-617" y="3833"/>
                      <a:pt x="2608" y="0"/>
                      <a:pt x="6860" y="0"/>
                    </a:cubicBezTo>
                    <a:lnTo>
                      <a:pt x="65598" y="0"/>
                    </a:lnTo>
                    <a:cubicBezTo>
                      <a:pt x="68933" y="0"/>
                      <a:pt x="71794" y="2408"/>
                      <a:pt x="72357" y="5699"/>
                    </a:cubicBezTo>
                    <a:lnTo>
                      <a:pt x="96193" y="144382"/>
                    </a:lnTo>
                    <a:cubicBezTo>
                      <a:pt x="96911" y="148568"/>
                      <a:pt x="93685" y="152400"/>
                      <a:pt x="89433" y="1524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47"/>
              <p:cNvSpPr/>
              <p:nvPr/>
            </p:nvSpPr>
            <p:spPr>
              <a:xfrm>
                <a:off x="4412422" y="2415789"/>
                <a:ext cx="68866" cy="126057"/>
              </a:xfrm>
              <a:custGeom>
                <a:avLst/>
                <a:gdLst/>
                <a:ahLst/>
                <a:cxnLst/>
                <a:rect l="l" t="t" r="r" b="b"/>
                <a:pathLst>
                  <a:path w="55425" h="101454" extrusionOk="0">
                    <a:moveTo>
                      <a:pt x="8113" y="19836"/>
                    </a:moveTo>
                    <a:cubicBezTo>
                      <a:pt x="17944" y="3146"/>
                      <a:pt x="25145" y="-2818"/>
                      <a:pt x="30413" y="1214"/>
                    </a:cubicBezTo>
                    <a:cubicBezTo>
                      <a:pt x="35682" y="5245"/>
                      <a:pt x="21798" y="24695"/>
                      <a:pt x="25951" y="29533"/>
                    </a:cubicBezTo>
                    <a:cubicBezTo>
                      <a:pt x="30104" y="34360"/>
                      <a:pt x="41878" y="37773"/>
                      <a:pt x="46837" y="50464"/>
                    </a:cubicBezTo>
                    <a:cubicBezTo>
                      <a:pt x="51797" y="63155"/>
                      <a:pt x="60776" y="96919"/>
                      <a:pt x="51178" y="100951"/>
                    </a:cubicBezTo>
                    <a:cubicBezTo>
                      <a:pt x="41580" y="104982"/>
                      <a:pt x="17104" y="84196"/>
                      <a:pt x="8124" y="60051"/>
                    </a:cubicBezTo>
                    <a:cubicBezTo>
                      <a:pt x="8124" y="60051"/>
                      <a:pt x="-10155" y="50850"/>
                      <a:pt x="8124" y="19836"/>
                    </a:cubicBezTo>
                    <a:close/>
                  </a:path>
                </a:pathLst>
              </a:custGeom>
              <a:solidFill>
                <a:srgbClr val="C495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47"/>
              <p:cNvSpPr/>
              <p:nvPr/>
            </p:nvSpPr>
            <p:spPr>
              <a:xfrm>
                <a:off x="4440944" y="2358484"/>
                <a:ext cx="9442" cy="9442"/>
              </a:xfrm>
              <a:custGeom>
                <a:avLst/>
                <a:gdLst/>
                <a:ahLst/>
                <a:cxnLst/>
                <a:rect l="l" t="t" r="r" b="b"/>
                <a:pathLst>
                  <a:path w="7599" h="7599" extrusionOk="0">
                    <a:moveTo>
                      <a:pt x="7599" y="3799"/>
                    </a:moveTo>
                    <a:cubicBezTo>
                      <a:pt x="7599" y="5898"/>
                      <a:pt x="5898" y="7599"/>
                      <a:pt x="3800" y="7599"/>
                    </a:cubicBezTo>
                    <a:cubicBezTo>
                      <a:pt x="1701" y="7599"/>
                      <a:pt x="0" y="5898"/>
                      <a:pt x="0" y="3799"/>
                    </a:cubicBezTo>
                    <a:cubicBezTo>
                      <a:pt x="0" y="1701"/>
                      <a:pt x="1701" y="0"/>
                      <a:pt x="3800" y="0"/>
                    </a:cubicBezTo>
                    <a:cubicBezTo>
                      <a:pt x="5898" y="0"/>
                      <a:pt x="7599" y="1701"/>
                      <a:pt x="7599" y="379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47"/>
              <p:cNvSpPr/>
              <p:nvPr/>
            </p:nvSpPr>
            <p:spPr>
              <a:xfrm>
                <a:off x="4459601" y="2358484"/>
                <a:ext cx="9441" cy="9441"/>
              </a:xfrm>
              <a:custGeom>
                <a:avLst/>
                <a:gdLst/>
                <a:ahLst/>
                <a:cxnLst/>
                <a:rect l="l" t="t" r="r" b="b"/>
                <a:pathLst>
                  <a:path w="7598" h="7598" extrusionOk="0">
                    <a:moveTo>
                      <a:pt x="7599" y="3799"/>
                    </a:moveTo>
                    <a:cubicBezTo>
                      <a:pt x="7599" y="5898"/>
                      <a:pt x="5898" y="7599"/>
                      <a:pt x="3799" y="7599"/>
                    </a:cubicBezTo>
                    <a:cubicBezTo>
                      <a:pt x="1701" y="7599"/>
                      <a:pt x="0" y="5898"/>
                      <a:pt x="0" y="3799"/>
                    </a:cubicBezTo>
                    <a:cubicBezTo>
                      <a:pt x="0" y="1701"/>
                      <a:pt x="1701" y="0"/>
                      <a:pt x="3799" y="0"/>
                    </a:cubicBezTo>
                    <a:cubicBezTo>
                      <a:pt x="5898" y="0"/>
                      <a:pt x="7599" y="1701"/>
                      <a:pt x="7599" y="379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47"/>
              <p:cNvSpPr/>
              <p:nvPr/>
            </p:nvSpPr>
            <p:spPr>
              <a:xfrm>
                <a:off x="4925749" y="3772369"/>
                <a:ext cx="151528" cy="52714"/>
              </a:xfrm>
              <a:custGeom>
                <a:avLst/>
                <a:gdLst/>
                <a:ahLst/>
                <a:cxnLst/>
                <a:rect l="l" t="t" r="r" b="b"/>
                <a:pathLst>
                  <a:path w="121954" h="42426" extrusionOk="0">
                    <a:moveTo>
                      <a:pt x="113638" y="36614"/>
                    </a:moveTo>
                    <a:cubicBezTo>
                      <a:pt x="119436" y="36073"/>
                      <a:pt x="123269" y="30341"/>
                      <a:pt x="121535" y="24774"/>
                    </a:cubicBezTo>
                    <a:lnTo>
                      <a:pt x="114742" y="3015"/>
                    </a:lnTo>
                    <a:cubicBezTo>
                      <a:pt x="89802" y="11001"/>
                      <a:pt x="71114" y="6097"/>
                      <a:pt x="59307" y="0"/>
                    </a:cubicBezTo>
                    <a:cubicBezTo>
                      <a:pt x="59274" y="66"/>
                      <a:pt x="59263" y="155"/>
                      <a:pt x="59218" y="232"/>
                    </a:cubicBezTo>
                    <a:cubicBezTo>
                      <a:pt x="50548" y="16954"/>
                      <a:pt x="-3529" y="31622"/>
                      <a:pt x="182" y="39674"/>
                    </a:cubicBezTo>
                    <a:cubicBezTo>
                      <a:pt x="3198" y="46213"/>
                      <a:pt x="83518" y="39409"/>
                      <a:pt x="113627" y="366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47"/>
              <p:cNvSpPr/>
              <p:nvPr/>
            </p:nvSpPr>
            <p:spPr>
              <a:xfrm>
                <a:off x="4304650" y="3755494"/>
                <a:ext cx="151425" cy="69594"/>
              </a:xfrm>
              <a:custGeom>
                <a:avLst/>
                <a:gdLst/>
                <a:ahLst/>
                <a:cxnLst/>
                <a:rect l="l" t="t" r="r" b="b"/>
                <a:pathLst>
                  <a:path w="121871" h="56011" extrusionOk="0">
                    <a:moveTo>
                      <a:pt x="104896" y="55524"/>
                    </a:moveTo>
                    <a:cubicBezTo>
                      <a:pt x="110418" y="57390"/>
                      <a:pt x="116250" y="53701"/>
                      <a:pt x="116924" y="47914"/>
                    </a:cubicBezTo>
                    <a:lnTo>
                      <a:pt x="121872" y="25956"/>
                    </a:lnTo>
                    <a:cubicBezTo>
                      <a:pt x="95839" y="23118"/>
                      <a:pt x="78443" y="10372"/>
                      <a:pt x="70137" y="0"/>
                    </a:cubicBezTo>
                    <a:cubicBezTo>
                      <a:pt x="70081" y="44"/>
                      <a:pt x="70026" y="122"/>
                      <a:pt x="69971" y="177"/>
                    </a:cubicBezTo>
                    <a:cubicBezTo>
                      <a:pt x="55248" y="11940"/>
                      <a:pt x="-121" y="3358"/>
                      <a:pt x="0" y="12227"/>
                    </a:cubicBezTo>
                    <a:cubicBezTo>
                      <a:pt x="100" y="19429"/>
                      <a:pt x="76256" y="45849"/>
                      <a:pt x="104896" y="555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47"/>
              <p:cNvSpPr/>
              <p:nvPr/>
            </p:nvSpPr>
            <p:spPr>
              <a:xfrm>
                <a:off x="4720426" y="2851315"/>
                <a:ext cx="10003" cy="108525"/>
              </a:xfrm>
              <a:custGeom>
                <a:avLst/>
                <a:gdLst/>
                <a:ahLst/>
                <a:cxnLst/>
                <a:rect l="l" t="t" r="r" b="b"/>
                <a:pathLst>
                  <a:path w="8051" h="87344" extrusionOk="0">
                    <a:moveTo>
                      <a:pt x="8052" y="87345"/>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47"/>
              <p:cNvSpPr/>
              <p:nvPr/>
            </p:nvSpPr>
            <p:spPr>
              <a:xfrm>
                <a:off x="4555511" y="1990667"/>
                <a:ext cx="225448" cy="225691"/>
              </a:xfrm>
              <a:custGeom>
                <a:avLst/>
                <a:gdLst/>
                <a:ahLst/>
                <a:cxnLst/>
                <a:rect l="l" t="t" r="r" b="b"/>
                <a:pathLst>
                  <a:path w="181447" h="181643" extrusionOk="0">
                    <a:moveTo>
                      <a:pt x="81964" y="80128"/>
                    </a:moveTo>
                    <a:cubicBezTo>
                      <a:pt x="92998" y="73479"/>
                      <a:pt x="103889" y="96950"/>
                      <a:pt x="106694" y="105134"/>
                    </a:cubicBezTo>
                    <a:cubicBezTo>
                      <a:pt x="109500" y="113308"/>
                      <a:pt x="106617" y="119935"/>
                      <a:pt x="112228" y="121923"/>
                    </a:cubicBezTo>
                    <a:cubicBezTo>
                      <a:pt x="117838" y="123911"/>
                      <a:pt x="120003" y="108625"/>
                      <a:pt x="130540" y="112016"/>
                    </a:cubicBezTo>
                    <a:cubicBezTo>
                      <a:pt x="141077" y="115406"/>
                      <a:pt x="132043" y="149569"/>
                      <a:pt x="122643" y="152673"/>
                    </a:cubicBezTo>
                    <a:cubicBezTo>
                      <a:pt x="127238" y="170179"/>
                      <a:pt x="149361" y="183897"/>
                      <a:pt x="154652" y="181335"/>
                    </a:cubicBezTo>
                    <a:cubicBezTo>
                      <a:pt x="159942" y="178772"/>
                      <a:pt x="152421" y="166081"/>
                      <a:pt x="156309" y="154274"/>
                    </a:cubicBezTo>
                    <a:cubicBezTo>
                      <a:pt x="160197" y="142467"/>
                      <a:pt x="174986" y="126032"/>
                      <a:pt x="180177" y="105499"/>
                    </a:cubicBezTo>
                    <a:cubicBezTo>
                      <a:pt x="185368" y="84966"/>
                      <a:pt x="173705" y="64743"/>
                      <a:pt x="162383" y="57154"/>
                    </a:cubicBezTo>
                    <a:cubicBezTo>
                      <a:pt x="165951" y="36754"/>
                      <a:pt x="132495" y="1078"/>
                      <a:pt x="102132" y="15382"/>
                    </a:cubicBezTo>
                    <a:cubicBezTo>
                      <a:pt x="54870" y="-6819"/>
                      <a:pt x="18179" y="-3163"/>
                      <a:pt x="6305" y="14730"/>
                    </a:cubicBezTo>
                    <a:cubicBezTo>
                      <a:pt x="-5568" y="32623"/>
                      <a:pt x="1865" y="66388"/>
                      <a:pt x="7995" y="80139"/>
                    </a:cubicBezTo>
                    <a:cubicBezTo>
                      <a:pt x="462" y="92145"/>
                      <a:pt x="9431" y="111839"/>
                      <a:pt x="23270" y="116776"/>
                    </a:cubicBezTo>
                    <a:cubicBezTo>
                      <a:pt x="23270" y="116776"/>
                      <a:pt x="21128" y="90776"/>
                      <a:pt x="31587" y="84270"/>
                    </a:cubicBezTo>
                    <a:cubicBezTo>
                      <a:pt x="42047" y="77776"/>
                      <a:pt x="61133" y="92698"/>
                      <a:pt x="81964" y="801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47"/>
              <p:cNvSpPr/>
              <p:nvPr/>
            </p:nvSpPr>
            <p:spPr>
              <a:xfrm>
                <a:off x="4754094" y="2268513"/>
                <a:ext cx="53286" cy="364071"/>
              </a:xfrm>
              <a:custGeom>
                <a:avLst/>
                <a:gdLst/>
                <a:ahLst/>
                <a:cxnLst/>
                <a:rect l="l" t="t" r="r" b="b"/>
                <a:pathLst>
                  <a:path w="42886" h="293015" extrusionOk="0">
                    <a:moveTo>
                      <a:pt x="11277" y="0"/>
                    </a:moveTo>
                    <a:cubicBezTo>
                      <a:pt x="11277" y="0"/>
                      <a:pt x="40105" y="13608"/>
                      <a:pt x="41010" y="31280"/>
                    </a:cubicBezTo>
                    <a:cubicBezTo>
                      <a:pt x="41629" y="43363"/>
                      <a:pt x="18710" y="71230"/>
                      <a:pt x="18710" y="100356"/>
                    </a:cubicBezTo>
                    <a:cubicBezTo>
                      <a:pt x="18710" y="117697"/>
                      <a:pt x="43705" y="126997"/>
                      <a:pt x="42866" y="153428"/>
                    </a:cubicBezTo>
                    <a:cubicBezTo>
                      <a:pt x="41772" y="188043"/>
                      <a:pt x="0" y="293016"/>
                      <a:pt x="0" y="293016"/>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47"/>
              <p:cNvSpPr/>
              <p:nvPr/>
            </p:nvSpPr>
            <p:spPr>
              <a:xfrm>
                <a:off x="4859619" y="2367916"/>
                <a:ext cx="78053" cy="249424"/>
              </a:xfrm>
              <a:custGeom>
                <a:avLst/>
                <a:gdLst/>
                <a:ahLst/>
                <a:cxnLst/>
                <a:rect l="l" t="t" r="r" b="b"/>
                <a:pathLst>
                  <a:path w="62819" h="200744" extrusionOk="0">
                    <a:moveTo>
                      <a:pt x="238" y="0"/>
                    </a:moveTo>
                    <a:cubicBezTo>
                      <a:pt x="238" y="0"/>
                      <a:pt x="-5207" y="171785"/>
                      <a:pt x="36013" y="200745"/>
                    </a:cubicBezTo>
                    <a:cubicBezTo>
                      <a:pt x="44783" y="148347"/>
                      <a:pt x="59130" y="74886"/>
                      <a:pt x="62819" y="22830"/>
                    </a:cubicBezTo>
                    <a:lnTo>
                      <a:pt x="238" y="0"/>
                    </a:ln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47"/>
              <p:cNvSpPr/>
              <p:nvPr/>
            </p:nvSpPr>
            <p:spPr>
              <a:xfrm>
                <a:off x="4859929" y="2314432"/>
                <a:ext cx="209816" cy="575363"/>
              </a:xfrm>
              <a:custGeom>
                <a:avLst/>
                <a:gdLst/>
                <a:ahLst/>
                <a:cxnLst/>
                <a:rect l="l" t="t" r="r" b="b"/>
                <a:pathLst>
                  <a:path w="168866" h="463069" extrusionOk="0">
                    <a:moveTo>
                      <a:pt x="18930" y="2798"/>
                    </a:moveTo>
                    <a:cubicBezTo>
                      <a:pt x="58405" y="-11207"/>
                      <a:pt x="78397" y="28821"/>
                      <a:pt x="109378" y="90143"/>
                    </a:cubicBezTo>
                    <a:cubicBezTo>
                      <a:pt x="140349" y="151477"/>
                      <a:pt x="166989" y="201025"/>
                      <a:pt x="168845" y="240058"/>
                    </a:cubicBezTo>
                    <a:cubicBezTo>
                      <a:pt x="170701" y="279081"/>
                      <a:pt x="51148" y="463070"/>
                      <a:pt x="51148" y="463070"/>
                    </a:cubicBezTo>
                    <a:cubicBezTo>
                      <a:pt x="51148" y="463070"/>
                      <a:pt x="20796" y="456255"/>
                      <a:pt x="11507" y="432100"/>
                    </a:cubicBezTo>
                    <a:lnTo>
                      <a:pt x="90193" y="235110"/>
                    </a:lnTo>
                    <a:cubicBezTo>
                      <a:pt x="90193" y="235110"/>
                      <a:pt x="22044" y="109980"/>
                      <a:pt x="7796" y="78380"/>
                    </a:cubicBezTo>
                    <a:cubicBezTo>
                      <a:pt x="-6452" y="46791"/>
                      <a:pt x="-256" y="9624"/>
                      <a:pt x="18952" y="28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47"/>
              <p:cNvSpPr/>
              <p:nvPr/>
            </p:nvSpPr>
            <p:spPr>
              <a:xfrm>
                <a:off x="4505046" y="2354782"/>
                <a:ext cx="30274" cy="168249"/>
              </a:xfrm>
              <a:custGeom>
                <a:avLst/>
                <a:gdLst/>
                <a:ahLst/>
                <a:cxnLst/>
                <a:rect l="l" t="t" r="r" b="b"/>
                <a:pathLst>
                  <a:path w="24365" h="135412" extrusionOk="0">
                    <a:moveTo>
                      <a:pt x="0" y="0"/>
                    </a:moveTo>
                    <a:lnTo>
                      <a:pt x="24365" y="135413"/>
                    </a:lnTo>
                  </a:path>
                </a:pathLst>
              </a:custGeom>
              <a:solidFill>
                <a:schemeClr val="lt1"/>
              </a:solid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47"/>
              <p:cNvSpPr/>
              <p:nvPr/>
            </p:nvSpPr>
            <p:spPr>
              <a:xfrm>
                <a:off x="4492077" y="2544540"/>
                <a:ext cx="10471" cy="57323"/>
              </a:xfrm>
              <a:custGeom>
                <a:avLst/>
                <a:gdLst/>
                <a:ahLst/>
                <a:cxnLst/>
                <a:rect l="l" t="t" r="r" b="b"/>
                <a:pathLst>
                  <a:path w="8427" h="46135" extrusionOk="0">
                    <a:moveTo>
                      <a:pt x="0" y="0"/>
                    </a:moveTo>
                    <a:cubicBezTo>
                      <a:pt x="0" y="0"/>
                      <a:pt x="6506" y="23736"/>
                      <a:pt x="8428" y="4613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47"/>
              <p:cNvSpPr/>
              <p:nvPr/>
            </p:nvSpPr>
            <p:spPr>
              <a:xfrm>
                <a:off x="4586203" y="2182882"/>
                <a:ext cx="29065" cy="12644"/>
              </a:xfrm>
              <a:custGeom>
                <a:avLst/>
                <a:gdLst/>
                <a:ahLst/>
                <a:cxnLst/>
                <a:rect l="l" t="t" r="r" b="b"/>
                <a:pathLst>
                  <a:path w="23392" h="10176" extrusionOk="0">
                    <a:moveTo>
                      <a:pt x="22565" y="3571"/>
                    </a:moveTo>
                    <a:cubicBezTo>
                      <a:pt x="16126" y="8055"/>
                      <a:pt x="7555" y="12617"/>
                      <a:pt x="353" y="8674"/>
                    </a:cubicBezTo>
                    <a:cubicBezTo>
                      <a:pt x="199" y="6995"/>
                      <a:pt x="77" y="5349"/>
                      <a:pt x="0" y="3792"/>
                    </a:cubicBezTo>
                    <a:cubicBezTo>
                      <a:pt x="6340" y="9911"/>
                      <a:pt x="14889" y="4377"/>
                      <a:pt x="20676" y="335"/>
                    </a:cubicBezTo>
                    <a:cubicBezTo>
                      <a:pt x="22653" y="-1046"/>
                      <a:pt x="24520" y="2201"/>
                      <a:pt x="22565" y="35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47"/>
              <p:cNvSpPr/>
              <p:nvPr/>
            </p:nvSpPr>
            <p:spPr>
              <a:xfrm>
                <a:off x="4602766" y="2153566"/>
                <a:ext cx="23543" cy="12416"/>
              </a:xfrm>
              <a:custGeom>
                <a:avLst/>
                <a:gdLst/>
                <a:ahLst/>
                <a:cxnLst/>
                <a:rect l="l" t="t" r="r" b="b"/>
                <a:pathLst>
                  <a:path w="18948" h="9993" extrusionOk="0">
                    <a:moveTo>
                      <a:pt x="18940" y="5786"/>
                    </a:moveTo>
                    <a:cubicBezTo>
                      <a:pt x="18708" y="8514"/>
                      <a:pt x="14290" y="10370"/>
                      <a:pt x="9066" y="9928"/>
                    </a:cubicBezTo>
                    <a:cubicBezTo>
                      <a:pt x="3841" y="9497"/>
                      <a:pt x="-212" y="6935"/>
                      <a:pt x="9" y="4207"/>
                    </a:cubicBezTo>
                    <a:cubicBezTo>
                      <a:pt x="229" y="1479"/>
                      <a:pt x="4659" y="-377"/>
                      <a:pt x="9883" y="65"/>
                    </a:cubicBezTo>
                    <a:cubicBezTo>
                      <a:pt x="15107" y="496"/>
                      <a:pt x="19161" y="3058"/>
                      <a:pt x="18940" y="57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47"/>
              <p:cNvSpPr/>
              <p:nvPr/>
            </p:nvSpPr>
            <p:spPr>
              <a:xfrm>
                <a:off x="4594073" y="2133169"/>
                <a:ext cx="8697" cy="11549"/>
              </a:xfrm>
              <a:custGeom>
                <a:avLst/>
                <a:gdLst/>
                <a:ahLst/>
                <a:cxnLst/>
                <a:rect l="l" t="t" r="r" b="b"/>
                <a:pathLst>
                  <a:path w="7000" h="9295" extrusionOk="0">
                    <a:moveTo>
                      <a:pt x="6980" y="4935"/>
                    </a:moveTo>
                    <a:cubicBezTo>
                      <a:pt x="6770" y="7497"/>
                      <a:pt x="5036" y="9441"/>
                      <a:pt x="3114" y="9287"/>
                    </a:cubicBezTo>
                    <a:cubicBezTo>
                      <a:pt x="1192" y="9132"/>
                      <a:pt x="-189" y="6923"/>
                      <a:pt x="21" y="4361"/>
                    </a:cubicBezTo>
                    <a:cubicBezTo>
                      <a:pt x="231" y="1798"/>
                      <a:pt x="1965" y="-146"/>
                      <a:pt x="3887" y="9"/>
                    </a:cubicBezTo>
                    <a:cubicBezTo>
                      <a:pt x="5809" y="174"/>
                      <a:pt x="7190" y="2372"/>
                      <a:pt x="6980" y="49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5" name="Picture 4">
            <a:extLst>
              <a:ext uri="{FF2B5EF4-FFF2-40B4-BE49-F238E27FC236}">
                <a16:creationId xmlns:a16="http://schemas.microsoft.com/office/drawing/2014/main" id="{67097747-DF3E-C3B2-2135-40470EA896AD}"/>
              </a:ext>
            </a:extLst>
          </p:cNvPr>
          <p:cNvPicPr>
            <a:picLocks noChangeAspect="1"/>
          </p:cNvPicPr>
          <p:nvPr/>
        </p:nvPicPr>
        <p:blipFill>
          <a:blip r:embed="rId3"/>
          <a:stretch>
            <a:fillRect/>
          </a:stretch>
        </p:blipFill>
        <p:spPr>
          <a:xfrm>
            <a:off x="707680" y="3547716"/>
            <a:ext cx="3267856" cy="9779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80" name="Google Shape;880;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 dirty="0"/>
              <a:t>02.Giới </a:t>
            </a:r>
            <a:r>
              <a:rPr lang="en-US" altLang="ko" dirty="0" err="1"/>
              <a:t>thiệu</a:t>
            </a:r>
            <a:r>
              <a:rPr lang="en-US" altLang="ko" dirty="0"/>
              <a:t> </a:t>
            </a:r>
            <a:r>
              <a:rPr lang="en-US" altLang="ko" dirty="0" err="1"/>
              <a:t>về</a:t>
            </a:r>
            <a:r>
              <a:rPr lang="en-US" altLang="ko" dirty="0"/>
              <a:t> </a:t>
            </a:r>
            <a:r>
              <a:rPr lang="en-US" altLang="ko" dirty="0" err="1"/>
              <a:t>các</a:t>
            </a:r>
            <a:r>
              <a:rPr lang="en-US" altLang="ko" dirty="0"/>
              <a:t> </a:t>
            </a:r>
            <a:r>
              <a:rPr lang="en-US" altLang="ko" dirty="0" err="1"/>
              <a:t>linh</a:t>
            </a:r>
            <a:r>
              <a:rPr lang="en-US" altLang="ko" dirty="0"/>
              <a:t> </a:t>
            </a:r>
            <a:r>
              <a:rPr lang="en-US" altLang="ko" dirty="0" err="1"/>
              <a:t>kiện</a:t>
            </a:r>
            <a:r>
              <a:rPr lang="en-US" altLang="ko" dirty="0"/>
              <a:t>:</a:t>
            </a:r>
            <a:endParaRPr dirty="0"/>
          </a:p>
        </p:txBody>
      </p:sp>
      <p:sp>
        <p:nvSpPr>
          <p:cNvPr id="882" name="Google Shape;882;p33"/>
          <p:cNvSpPr txBox="1">
            <a:spLocks noGrp="1"/>
          </p:cNvSpPr>
          <p:nvPr>
            <p:ph type="subTitle" idx="1"/>
          </p:nvPr>
        </p:nvSpPr>
        <p:spPr>
          <a:xfrm>
            <a:off x="588273" y="1080983"/>
            <a:ext cx="3441286" cy="2824590"/>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Font typeface="Wingdings" panose="05000000000000000000" pitchFamily="2" charset="2"/>
              <a:buChar char="§"/>
            </a:pPr>
            <a:r>
              <a:rPr lang="vi-VN" altLang="ko" dirty="0">
                <a:latin typeface="+mj-lt"/>
              </a:rPr>
              <a:t>ESP32 DEVKIT V1 board (số lượng 1) </a:t>
            </a:r>
          </a:p>
          <a:p>
            <a:pPr marL="285750" lvl="0" indent="-285750" algn="l" rtl="0">
              <a:spcBef>
                <a:spcPts val="0"/>
              </a:spcBef>
              <a:spcAft>
                <a:spcPts val="0"/>
              </a:spcAft>
              <a:buFont typeface="Wingdings" panose="05000000000000000000" pitchFamily="2" charset="2"/>
              <a:buChar char="§"/>
            </a:pPr>
            <a:r>
              <a:rPr lang="vi-VN" altLang="ko" dirty="0">
                <a:latin typeface="+mj-lt"/>
              </a:rPr>
              <a:t>LED bulb </a:t>
            </a:r>
            <a:r>
              <a:rPr lang="en-US" altLang="ko" dirty="0">
                <a:latin typeface="Times New Roman" panose="02020603050405020304" pitchFamily="18" charset="0"/>
                <a:cs typeface="Times New Roman" panose="02020603050405020304" pitchFamily="18" charset="0"/>
              </a:rPr>
              <a:t>diodes</a:t>
            </a:r>
            <a:r>
              <a:rPr lang="en-US" altLang="ko" dirty="0">
                <a:latin typeface="+mj-lt"/>
              </a:rPr>
              <a:t> </a:t>
            </a:r>
            <a:r>
              <a:rPr lang="vi-VN" altLang="ko" dirty="0">
                <a:latin typeface="+mj-lt"/>
              </a:rPr>
              <a:t>(số lượng 1)</a:t>
            </a:r>
          </a:p>
          <a:p>
            <a:pPr marL="285750" lvl="0" indent="-285750" algn="l" rtl="0">
              <a:spcBef>
                <a:spcPts val="0"/>
              </a:spcBef>
              <a:spcAft>
                <a:spcPts val="0"/>
              </a:spcAft>
              <a:buFont typeface="Wingdings" panose="05000000000000000000" pitchFamily="2" charset="2"/>
              <a:buChar char="§"/>
            </a:pPr>
            <a:r>
              <a:rPr lang="vi-VN" altLang="ko" dirty="0">
                <a:latin typeface="+mj-lt"/>
              </a:rPr>
              <a:t>220-ohm Resistor (số lượng 1)</a:t>
            </a:r>
          </a:p>
          <a:p>
            <a:pPr marL="285750" lvl="0" indent="-285750" algn="l" rtl="0">
              <a:spcBef>
                <a:spcPts val="0"/>
              </a:spcBef>
              <a:spcAft>
                <a:spcPts val="0"/>
              </a:spcAft>
              <a:buFont typeface="Wingdings" panose="05000000000000000000" pitchFamily="2" charset="2"/>
              <a:buChar char="§"/>
            </a:pPr>
            <a:r>
              <a:rPr lang="vi-VN" altLang="ko" dirty="0">
                <a:latin typeface="+mj-lt"/>
              </a:rPr>
              <a:t>Male to Male jumper wire (số lượng 2)</a:t>
            </a:r>
          </a:p>
          <a:p>
            <a:pPr marL="285750" lvl="0" indent="-285750" algn="l" rtl="0">
              <a:spcBef>
                <a:spcPts val="0"/>
              </a:spcBef>
              <a:spcAft>
                <a:spcPts val="0"/>
              </a:spcAft>
              <a:buFont typeface="Wingdings" panose="05000000000000000000" pitchFamily="2" charset="2"/>
              <a:buChar char="§"/>
            </a:pPr>
            <a:r>
              <a:rPr lang="vi-VN" altLang="ko" dirty="0">
                <a:latin typeface="+mj-lt"/>
              </a:rPr>
              <a:t>Breadboard (số lượng 1)</a:t>
            </a:r>
          </a:p>
        </p:txBody>
      </p:sp>
      <p:grpSp>
        <p:nvGrpSpPr>
          <p:cNvPr id="1072" name="Google Shape;1072;p33"/>
          <p:cNvGrpSpPr/>
          <p:nvPr/>
        </p:nvGrpSpPr>
        <p:grpSpPr>
          <a:xfrm flipH="1">
            <a:off x="8587110" y="936121"/>
            <a:ext cx="390805" cy="390805"/>
            <a:chOff x="2427459" y="401399"/>
            <a:chExt cx="477290" cy="477290"/>
          </a:xfrm>
        </p:grpSpPr>
        <p:sp>
          <p:nvSpPr>
            <p:cNvPr id="1073" name="Google Shape;1073;p33"/>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33"/>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33"/>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Picture 8">
            <a:extLst>
              <a:ext uri="{FF2B5EF4-FFF2-40B4-BE49-F238E27FC236}">
                <a16:creationId xmlns:a16="http://schemas.microsoft.com/office/drawing/2014/main" id="{49FD5146-8B3E-D7AA-9585-71B98E411B54}"/>
              </a:ext>
            </a:extLst>
          </p:cNvPr>
          <p:cNvPicPr>
            <a:picLocks noChangeAspect="1"/>
          </p:cNvPicPr>
          <p:nvPr/>
        </p:nvPicPr>
        <p:blipFill>
          <a:blip r:embed="rId3"/>
          <a:stretch>
            <a:fillRect/>
          </a:stretch>
        </p:blipFill>
        <p:spPr>
          <a:xfrm>
            <a:off x="4714402" y="1245786"/>
            <a:ext cx="1593932" cy="1301817"/>
          </a:xfrm>
          <a:prstGeom prst="rect">
            <a:avLst/>
          </a:prstGeom>
        </p:spPr>
      </p:pic>
      <p:pic>
        <p:nvPicPr>
          <p:cNvPr id="11" name="Picture 10">
            <a:extLst>
              <a:ext uri="{FF2B5EF4-FFF2-40B4-BE49-F238E27FC236}">
                <a16:creationId xmlns:a16="http://schemas.microsoft.com/office/drawing/2014/main" id="{32ABF6D0-24E7-64FF-6BF3-B6420A291295}"/>
              </a:ext>
            </a:extLst>
          </p:cNvPr>
          <p:cNvPicPr>
            <a:picLocks noChangeAspect="1"/>
          </p:cNvPicPr>
          <p:nvPr/>
        </p:nvPicPr>
        <p:blipFill>
          <a:blip r:embed="rId4"/>
          <a:stretch>
            <a:fillRect/>
          </a:stretch>
        </p:blipFill>
        <p:spPr>
          <a:xfrm>
            <a:off x="6938024" y="1245786"/>
            <a:ext cx="1485976" cy="1358970"/>
          </a:xfrm>
          <a:prstGeom prst="rect">
            <a:avLst/>
          </a:prstGeom>
        </p:spPr>
      </p:pic>
      <p:pic>
        <p:nvPicPr>
          <p:cNvPr id="13" name="Picture 12">
            <a:extLst>
              <a:ext uri="{FF2B5EF4-FFF2-40B4-BE49-F238E27FC236}">
                <a16:creationId xmlns:a16="http://schemas.microsoft.com/office/drawing/2014/main" id="{B544C10C-C3AB-96DC-8728-6D3BFDF74F92}"/>
              </a:ext>
            </a:extLst>
          </p:cNvPr>
          <p:cNvPicPr>
            <a:picLocks noChangeAspect="1"/>
          </p:cNvPicPr>
          <p:nvPr/>
        </p:nvPicPr>
        <p:blipFill>
          <a:blip r:embed="rId5"/>
          <a:stretch>
            <a:fillRect/>
          </a:stretch>
        </p:blipFill>
        <p:spPr>
          <a:xfrm>
            <a:off x="4578029" y="2775664"/>
            <a:ext cx="1638384" cy="603281"/>
          </a:xfrm>
          <a:prstGeom prst="rect">
            <a:avLst/>
          </a:prstGeom>
        </p:spPr>
      </p:pic>
      <p:pic>
        <p:nvPicPr>
          <p:cNvPr id="15" name="Picture 14">
            <a:extLst>
              <a:ext uri="{FF2B5EF4-FFF2-40B4-BE49-F238E27FC236}">
                <a16:creationId xmlns:a16="http://schemas.microsoft.com/office/drawing/2014/main" id="{61C11F70-3FF9-0CC1-16B2-0784776A857B}"/>
              </a:ext>
            </a:extLst>
          </p:cNvPr>
          <p:cNvPicPr>
            <a:picLocks noChangeAspect="1"/>
          </p:cNvPicPr>
          <p:nvPr/>
        </p:nvPicPr>
        <p:blipFill>
          <a:blip r:embed="rId6"/>
          <a:stretch>
            <a:fillRect/>
          </a:stretch>
        </p:blipFill>
        <p:spPr>
          <a:xfrm>
            <a:off x="6602278" y="2726882"/>
            <a:ext cx="2294669" cy="812842"/>
          </a:xfrm>
          <a:prstGeom prst="rect">
            <a:avLst/>
          </a:prstGeom>
        </p:spPr>
      </p:pic>
      <p:pic>
        <p:nvPicPr>
          <p:cNvPr id="17" name="Picture 16">
            <a:extLst>
              <a:ext uri="{FF2B5EF4-FFF2-40B4-BE49-F238E27FC236}">
                <a16:creationId xmlns:a16="http://schemas.microsoft.com/office/drawing/2014/main" id="{F5E2FD57-8175-272C-2769-12ED873C6787}"/>
              </a:ext>
            </a:extLst>
          </p:cNvPr>
          <p:cNvPicPr>
            <a:picLocks noChangeAspect="1"/>
          </p:cNvPicPr>
          <p:nvPr/>
        </p:nvPicPr>
        <p:blipFill>
          <a:blip r:embed="rId7"/>
          <a:stretch>
            <a:fillRect/>
          </a:stretch>
        </p:blipFill>
        <p:spPr>
          <a:xfrm>
            <a:off x="5607032" y="3501071"/>
            <a:ext cx="1492327" cy="14923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80" name="Google Shape;880;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 dirty="0"/>
              <a:t>02.Giới </a:t>
            </a:r>
            <a:r>
              <a:rPr lang="en-US" altLang="ko" dirty="0" err="1"/>
              <a:t>thiệu</a:t>
            </a:r>
            <a:r>
              <a:rPr lang="en-US" altLang="ko" dirty="0"/>
              <a:t> </a:t>
            </a:r>
            <a:r>
              <a:rPr lang="en-US" altLang="ko" dirty="0" err="1"/>
              <a:t>về</a:t>
            </a:r>
            <a:r>
              <a:rPr lang="en-US" altLang="ko" dirty="0"/>
              <a:t> </a:t>
            </a:r>
            <a:r>
              <a:rPr lang="en-US" altLang="ko" dirty="0" err="1"/>
              <a:t>các</a:t>
            </a:r>
            <a:r>
              <a:rPr lang="en-US" altLang="ko" dirty="0"/>
              <a:t> </a:t>
            </a:r>
            <a:r>
              <a:rPr lang="en-US" altLang="ko" dirty="0" err="1"/>
              <a:t>linh</a:t>
            </a:r>
            <a:r>
              <a:rPr lang="en-US" altLang="ko" dirty="0"/>
              <a:t> </a:t>
            </a:r>
            <a:r>
              <a:rPr lang="en-US" altLang="ko" dirty="0" err="1"/>
              <a:t>kiện</a:t>
            </a:r>
            <a:r>
              <a:rPr lang="en-US" altLang="ko" dirty="0"/>
              <a:t>:</a:t>
            </a:r>
            <a:endParaRPr dirty="0"/>
          </a:p>
        </p:txBody>
      </p:sp>
      <p:sp>
        <p:nvSpPr>
          <p:cNvPr id="881" name="Google Shape;881;p33"/>
          <p:cNvSpPr txBox="1">
            <a:spLocks noGrp="1"/>
          </p:cNvSpPr>
          <p:nvPr>
            <p:ph type="subTitle" idx="3"/>
          </p:nvPr>
        </p:nvSpPr>
        <p:spPr>
          <a:xfrm>
            <a:off x="675883" y="1301060"/>
            <a:ext cx="4949058" cy="11739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ko" dirty="0">
                <a:latin typeface="+mj-lt"/>
              </a:rPr>
              <a:t>ESP32 là một series các vi điều khiển trên một vi mạch giá rẻ, năng lượng thấp có hỗ trợ WiFi và dual-mode Bluetooth. ESP32 được chế tạo và phát triển bởi Espressif Systems, một công ty Trung Quốc có trụ sở tại Thượng Hải, và được sản xuất bởi TSMC bằng cách sử dụng công nghệ 40 nm. ESP32 là sản phẩm kế thửa từ vi điều khiển ESP8266.</a:t>
            </a:r>
            <a:endParaRPr dirty="0">
              <a:latin typeface="+mj-lt"/>
            </a:endParaRPr>
          </a:p>
        </p:txBody>
      </p:sp>
      <p:sp>
        <p:nvSpPr>
          <p:cNvPr id="882" name="Google Shape;882;p33"/>
          <p:cNvSpPr txBox="1">
            <a:spLocks noGrp="1"/>
          </p:cNvSpPr>
          <p:nvPr>
            <p:ph type="subTitle" idx="1"/>
          </p:nvPr>
        </p:nvSpPr>
        <p:spPr>
          <a:xfrm>
            <a:off x="590469" y="977669"/>
            <a:ext cx="4366800" cy="47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ESP32 </a:t>
            </a:r>
            <a:endParaRPr dirty="0">
              <a:latin typeface="Times New Roman" panose="02020603050405020304" pitchFamily="18" charset="0"/>
              <a:cs typeface="Times New Roman" panose="02020603050405020304" pitchFamily="18" charset="0"/>
            </a:endParaRPr>
          </a:p>
        </p:txBody>
      </p:sp>
      <p:sp>
        <p:nvSpPr>
          <p:cNvPr id="884" name="Google Shape;884;p33"/>
          <p:cNvSpPr txBox="1">
            <a:spLocks noGrp="1"/>
          </p:cNvSpPr>
          <p:nvPr>
            <p:ph type="subTitle" idx="4"/>
          </p:nvPr>
        </p:nvSpPr>
        <p:spPr>
          <a:xfrm>
            <a:off x="641553" y="2762053"/>
            <a:ext cx="4366800" cy="2205154"/>
          </a:xfrm>
          <a:prstGeom prst="rect">
            <a:avLst/>
          </a:prstGeom>
        </p:spPr>
        <p:txBody>
          <a:bodyPr spcFirstLastPara="1" wrap="square" lIns="91425" tIns="91425" rIns="91425" bIns="91425" anchor="t" anchorCtr="0">
            <a:noAutofit/>
          </a:bodyPr>
          <a:lstStyle/>
          <a:p>
            <a:pPr marL="342900" marR="0" lvl="0" indent="-342900" algn="just">
              <a:lnSpc>
                <a:spcPct val="107000"/>
              </a:lnSpc>
              <a:spcBef>
                <a:spcPts val="0"/>
              </a:spcBef>
              <a:spcAft>
                <a:spcPts val="1200"/>
              </a:spcAft>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hu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thập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bị</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WiFi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Bluetooth.</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1200"/>
              </a:spcAft>
              <a:buFont typeface="Symbol" panose="05050102010706020507" pitchFamily="18" charset="2"/>
              <a:buChar char=""/>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kiệm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lưới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lí</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nói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marR="0" lvl="0" indent="-342900" algn="just">
              <a:lnSpc>
                <a:spcPct val="107000"/>
              </a:lnSpc>
              <a:spcBef>
                <a:spcPts val="0"/>
              </a:spcBef>
              <a:spcAft>
                <a:spcPts val="1200"/>
              </a:spcAft>
              <a:buFont typeface="Symbol" panose="05050102010706020507" pitchFamily="18" charset="2"/>
              <a:buChar cha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Module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cũng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bị</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tử</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tay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đồng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hồ</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min,….</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292100" marR="292100" lvl="0" indent="0" algn="l" rtl="0">
              <a:lnSpc>
                <a:spcPct val="115000"/>
              </a:lnSpc>
              <a:spcBef>
                <a:spcPts val="0"/>
              </a:spcBef>
              <a:spcAft>
                <a:spcPts val="0"/>
              </a:spcAft>
              <a:buNone/>
            </a:pPr>
            <a:endParaRPr sz="1000" dirty="0">
              <a:solidFill>
                <a:srgbClr val="666666"/>
              </a:solidFill>
              <a:highlight>
                <a:srgbClr val="FFFFFF"/>
              </a:highlight>
              <a:latin typeface="Malgun Gothic"/>
              <a:ea typeface="Malgun Gothic"/>
              <a:cs typeface="Malgun Gothic"/>
              <a:sym typeface="Malgun Gothic"/>
            </a:endParaRPr>
          </a:p>
          <a:p>
            <a:pPr marL="0" lvl="0" indent="0" algn="l" rtl="0">
              <a:spcBef>
                <a:spcPts val="0"/>
              </a:spcBef>
              <a:spcAft>
                <a:spcPts val="0"/>
              </a:spcAft>
              <a:buNone/>
            </a:pPr>
            <a:endParaRPr dirty="0"/>
          </a:p>
        </p:txBody>
      </p:sp>
      <p:grpSp>
        <p:nvGrpSpPr>
          <p:cNvPr id="1072" name="Google Shape;1072;p33"/>
          <p:cNvGrpSpPr/>
          <p:nvPr/>
        </p:nvGrpSpPr>
        <p:grpSpPr>
          <a:xfrm flipH="1">
            <a:off x="8587110" y="936121"/>
            <a:ext cx="390805" cy="390805"/>
            <a:chOff x="2427459" y="401399"/>
            <a:chExt cx="477290" cy="477290"/>
          </a:xfrm>
        </p:grpSpPr>
        <p:sp>
          <p:nvSpPr>
            <p:cNvPr id="1073" name="Google Shape;1073;p33"/>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33"/>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33"/>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Google Shape;883;p33">
            <a:extLst>
              <a:ext uri="{FF2B5EF4-FFF2-40B4-BE49-F238E27FC236}">
                <a16:creationId xmlns:a16="http://schemas.microsoft.com/office/drawing/2014/main" id="{09F33863-608A-1C14-DE80-EB657BA953CE}"/>
              </a:ext>
            </a:extLst>
          </p:cNvPr>
          <p:cNvSpPr txBox="1">
            <a:spLocks/>
          </p:cNvSpPr>
          <p:nvPr/>
        </p:nvSpPr>
        <p:spPr>
          <a:xfrm>
            <a:off x="655534" y="2320462"/>
            <a:ext cx="4366800" cy="472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r>
              <a:rPr lang="en-US" altLang="ko" dirty="0" err="1">
                <a:latin typeface="Times New Roman" panose="02020603050405020304" pitchFamily="18" charset="0"/>
                <a:cs typeface="Times New Roman" panose="02020603050405020304" pitchFamily="18" charset="0"/>
              </a:rPr>
              <a:t>Ứng</a:t>
            </a:r>
            <a:r>
              <a:rPr lang="en-US" altLang="ko" dirty="0">
                <a:latin typeface="Times New Roman" panose="02020603050405020304" pitchFamily="18" charset="0"/>
                <a:cs typeface="Times New Roman" panose="02020603050405020304" pitchFamily="18" charset="0"/>
              </a:rPr>
              <a:t> </a:t>
            </a:r>
            <a:r>
              <a:rPr lang="en-US" altLang="ko" dirty="0" err="1">
                <a:latin typeface="Times New Roman" panose="02020603050405020304" pitchFamily="18" charset="0"/>
                <a:cs typeface="Times New Roman" panose="02020603050405020304" pitchFamily="18" charset="0"/>
              </a:rPr>
              <a:t>dụng</a:t>
            </a:r>
            <a:r>
              <a:rPr lang="en-US" altLang="ko" dirty="0">
                <a:latin typeface="Times New Roman" panose="02020603050405020304" pitchFamily="18" charset="0"/>
                <a:cs typeface="Times New Roman" panose="02020603050405020304" pitchFamily="18" charset="0"/>
              </a:rPr>
              <a:t> ESP32:</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46AF1A3-A887-2501-FAA8-E5F3016CD4AC}"/>
              </a:ext>
            </a:extLst>
          </p:cNvPr>
          <p:cNvPicPr>
            <a:picLocks noChangeAspect="1"/>
          </p:cNvPicPr>
          <p:nvPr/>
        </p:nvPicPr>
        <p:blipFill>
          <a:blip r:embed="rId3"/>
          <a:stretch>
            <a:fillRect/>
          </a:stretch>
        </p:blipFill>
        <p:spPr>
          <a:xfrm>
            <a:off x="5377549" y="1390798"/>
            <a:ext cx="3519398" cy="2827686"/>
          </a:xfrm>
          <a:prstGeom prst="rect">
            <a:avLst/>
          </a:prstGeom>
        </p:spPr>
      </p:pic>
      <p:pic>
        <p:nvPicPr>
          <p:cNvPr id="7" name="Picture 6">
            <a:extLst>
              <a:ext uri="{FF2B5EF4-FFF2-40B4-BE49-F238E27FC236}">
                <a16:creationId xmlns:a16="http://schemas.microsoft.com/office/drawing/2014/main" id="{A1BCF8CB-D59D-A930-3BED-3C4AA77F070F}"/>
              </a:ext>
            </a:extLst>
          </p:cNvPr>
          <p:cNvPicPr>
            <a:picLocks noChangeAspect="1"/>
          </p:cNvPicPr>
          <p:nvPr/>
        </p:nvPicPr>
        <p:blipFill>
          <a:blip r:embed="rId4"/>
          <a:stretch>
            <a:fillRect/>
          </a:stretch>
        </p:blipFill>
        <p:spPr>
          <a:xfrm>
            <a:off x="6470084" y="132683"/>
            <a:ext cx="1444124" cy="1113103"/>
          </a:xfrm>
          <a:prstGeom prst="rect">
            <a:avLst/>
          </a:prstGeom>
        </p:spPr>
      </p:pic>
    </p:spTree>
    <p:extLst>
      <p:ext uri="{BB962C8B-B14F-4D97-AF65-F5344CB8AC3E}">
        <p14:creationId xmlns:p14="http://schemas.microsoft.com/office/powerpoint/2010/main" val="4492288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33"/>
          <p:cNvSpPr/>
          <p:nvPr/>
        </p:nvSpPr>
        <p:spPr>
          <a:xfrm rot="10800000">
            <a:off x="-50431" y="1267829"/>
            <a:ext cx="4728471" cy="3200877"/>
          </a:xfrm>
          <a:custGeom>
            <a:avLst/>
            <a:gdLst/>
            <a:ahLst/>
            <a:cxnLst/>
            <a:rect l="l" t="t" r="r" b="b"/>
            <a:pathLst>
              <a:path w="3841541" h="2584626" extrusionOk="0">
                <a:moveTo>
                  <a:pt x="3841541" y="0"/>
                </a:moveTo>
                <a:lnTo>
                  <a:pt x="3841541" y="2584626"/>
                </a:lnTo>
                <a:lnTo>
                  <a:pt x="244911" y="2584626"/>
                </a:lnTo>
                <a:cubicBezTo>
                  <a:pt x="128731" y="2584626"/>
                  <a:pt x="35269" y="2504901"/>
                  <a:pt x="8043" y="2401963"/>
                </a:cubicBezTo>
                <a:cubicBezTo>
                  <a:pt x="-2292" y="2363072"/>
                  <a:pt x="-3022" y="2320896"/>
                  <a:pt x="7925" y="2278367"/>
                </a:cubicBezTo>
                <a:lnTo>
                  <a:pt x="111593" y="1877916"/>
                </a:lnTo>
                <a:lnTo>
                  <a:pt x="180383" y="1612374"/>
                </a:lnTo>
                <a:lnTo>
                  <a:pt x="185244" y="1593658"/>
                </a:lnTo>
                <a:lnTo>
                  <a:pt x="206385" y="1511990"/>
                </a:lnTo>
                <a:lnTo>
                  <a:pt x="231787" y="1413796"/>
                </a:lnTo>
                <a:lnTo>
                  <a:pt x="243581" y="1368101"/>
                </a:lnTo>
                <a:lnTo>
                  <a:pt x="255364" y="1322406"/>
                </a:lnTo>
                <a:lnTo>
                  <a:pt x="265087" y="1285092"/>
                </a:lnTo>
                <a:lnTo>
                  <a:pt x="278329" y="1233805"/>
                </a:lnTo>
                <a:lnTo>
                  <a:pt x="287440" y="1198680"/>
                </a:lnTo>
                <a:lnTo>
                  <a:pt x="294491" y="1171454"/>
                </a:lnTo>
                <a:lnTo>
                  <a:pt x="298623" y="1155410"/>
                </a:lnTo>
                <a:lnTo>
                  <a:pt x="306274" y="1125994"/>
                </a:lnTo>
                <a:lnTo>
                  <a:pt x="313325" y="1098532"/>
                </a:lnTo>
                <a:lnTo>
                  <a:pt x="318551" y="1078357"/>
                </a:lnTo>
                <a:lnTo>
                  <a:pt x="500849" y="374319"/>
                </a:lnTo>
                <a:cubicBezTo>
                  <a:pt x="557845" y="153977"/>
                  <a:pt x="756669" y="0"/>
                  <a:pt x="984180" y="0"/>
                </a:cubicBezTo>
                <a:lnTo>
                  <a:pt x="3841529"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 dirty="0"/>
              <a:t>02.Giới </a:t>
            </a:r>
            <a:r>
              <a:rPr lang="en-US" altLang="ko" dirty="0" err="1"/>
              <a:t>thiệu</a:t>
            </a:r>
            <a:r>
              <a:rPr lang="en-US" altLang="ko" dirty="0"/>
              <a:t> </a:t>
            </a:r>
            <a:r>
              <a:rPr lang="en-US" altLang="ko" dirty="0" err="1"/>
              <a:t>về</a:t>
            </a:r>
            <a:r>
              <a:rPr lang="en-US" altLang="ko" dirty="0"/>
              <a:t> </a:t>
            </a:r>
            <a:r>
              <a:rPr lang="en-US" altLang="ko" dirty="0" err="1"/>
              <a:t>các</a:t>
            </a:r>
            <a:r>
              <a:rPr lang="en-US" altLang="ko" dirty="0"/>
              <a:t> </a:t>
            </a:r>
            <a:r>
              <a:rPr lang="en-US" altLang="ko" dirty="0" err="1"/>
              <a:t>linh</a:t>
            </a:r>
            <a:r>
              <a:rPr lang="en-US" altLang="ko" dirty="0"/>
              <a:t> </a:t>
            </a:r>
            <a:r>
              <a:rPr lang="en-US" altLang="ko" dirty="0" err="1"/>
              <a:t>kiện</a:t>
            </a:r>
            <a:r>
              <a:rPr lang="en-US" altLang="ko" dirty="0"/>
              <a:t>:</a:t>
            </a:r>
            <a:endParaRPr dirty="0"/>
          </a:p>
        </p:txBody>
      </p:sp>
      <p:sp>
        <p:nvSpPr>
          <p:cNvPr id="881" name="Google Shape;881;p33"/>
          <p:cNvSpPr txBox="1">
            <a:spLocks noGrp="1"/>
          </p:cNvSpPr>
          <p:nvPr>
            <p:ph type="subTitle" idx="3"/>
          </p:nvPr>
        </p:nvSpPr>
        <p:spPr>
          <a:xfrm>
            <a:off x="5039553" y="1367455"/>
            <a:ext cx="3941020" cy="22057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 dirty="0">
                <a:latin typeface="+mj-lt"/>
              </a:rPr>
              <a:t>L</a:t>
            </a:r>
            <a:r>
              <a:rPr lang="vi-VN" altLang="ko" dirty="0">
                <a:latin typeface="+mj-lt"/>
              </a:rPr>
              <a:t>à một thành phần điện tử quan trọng được sử dụng để điều chỉnh dòng điện trong mạch điện. Trong việc điều khiển đèn LED (light-emitting diode) bằng ESP32, việc sử dụng resistor là cần thiết để bảo vệ LED khỏi việc cháy hỏng do dòng điện quá cao.</a:t>
            </a:r>
            <a:endParaRPr lang="en-US" altLang="ko" dirty="0">
              <a:latin typeface="+mj-lt"/>
            </a:endParaRPr>
          </a:p>
          <a:p>
            <a:pPr marL="0" lvl="0" indent="0" algn="l" rtl="0">
              <a:spcBef>
                <a:spcPts val="0"/>
              </a:spcBef>
              <a:spcAft>
                <a:spcPts val="0"/>
              </a:spcAft>
              <a:buNone/>
            </a:pPr>
            <a:r>
              <a:rPr lang="vi-VN" b="1" dirty="0">
                <a:latin typeface="+mj-lt"/>
              </a:rPr>
              <a:t>Cách thức hoạt động của resistor:</a:t>
            </a:r>
          </a:p>
          <a:p>
            <a:pPr marL="0" lvl="0" indent="0" algn="l" rtl="0">
              <a:spcBef>
                <a:spcPts val="0"/>
              </a:spcBef>
              <a:spcAft>
                <a:spcPts val="0"/>
              </a:spcAft>
              <a:buNone/>
            </a:pPr>
            <a:r>
              <a:rPr lang="vi-VN" dirty="0">
                <a:latin typeface="+mj-lt"/>
              </a:rPr>
              <a:t>Trong mạch điều khiển LED bằng ESP32, resistor thường được kết nối trực tiếp với chân dương của LED và chân GPIO của ESP32. Việc lựa chọn giá trị của resistor phụ thuộc vào điện áp hoạt động của LED và dòng điện mong muốn đi qua nó</a:t>
            </a:r>
          </a:p>
          <a:p>
            <a:pPr marL="0" lvl="0" indent="0" algn="l" rtl="0">
              <a:spcBef>
                <a:spcPts val="0"/>
              </a:spcBef>
              <a:spcAft>
                <a:spcPts val="0"/>
              </a:spcAft>
              <a:buNone/>
            </a:pPr>
            <a:endParaRPr dirty="0">
              <a:latin typeface="+mj-lt"/>
            </a:endParaRPr>
          </a:p>
        </p:txBody>
      </p:sp>
      <p:sp>
        <p:nvSpPr>
          <p:cNvPr id="882" name="Google Shape;882;p33"/>
          <p:cNvSpPr txBox="1">
            <a:spLocks noGrp="1"/>
          </p:cNvSpPr>
          <p:nvPr>
            <p:ph type="subTitle" idx="1"/>
          </p:nvPr>
        </p:nvSpPr>
        <p:spPr>
          <a:xfrm>
            <a:off x="6359901" y="1017112"/>
            <a:ext cx="1300325" cy="39080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Resistor</a:t>
            </a:r>
            <a:endParaRPr dirty="0">
              <a:latin typeface="Times New Roman" panose="02020603050405020304" pitchFamily="18" charset="0"/>
              <a:cs typeface="Times New Roman" panose="02020603050405020304" pitchFamily="18" charset="0"/>
            </a:endParaRPr>
          </a:p>
        </p:txBody>
      </p:sp>
      <p:grpSp>
        <p:nvGrpSpPr>
          <p:cNvPr id="885" name="Google Shape;885;p33"/>
          <p:cNvGrpSpPr/>
          <p:nvPr/>
        </p:nvGrpSpPr>
        <p:grpSpPr>
          <a:xfrm>
            <a:off x="175673" y="1594247"/>
            <a:ext cx="3941021" cy="2590295"/>
            <a:chOff x="5490680" y="1326919"/>
            <a:chExt cx="4863881" cy="2707443"/>
          </a:xfrm>
        </p:grpSpPr>
        <p:grpSp>
          <p:nvGrpSpPr>
            <p:cNvPr id="886" name="Google Shape;886;p33"/>
            <p:cNvGrpSpPr/>
            <p:nvPr/>
          </p:nvGrpSpPr>
          <p:grpSpPr>
            <a:xfrm>
              <a:off x="5554792" y="2156257"/>
              <a:ext cx="4799769" cy="1742783"/>
              <a:chOff x="-303993" y="2683718"/>
              <a:chExt cx="4091177" cy="1485621"/>
            </a:xfrm>
          </p:grpSpPr>
          <p:sp>
            <p:nvSpPr>
              <p:cNvPr id="887" name="Google Shape;887;p33"/>
              <p:cNvSpPr/>
              <p:nvPr/>
            </p:nvSpPr>
            <p:spPr>
              <a:xfrm>
                <a:off x="-182303" y="2683718"/>
                <a:ext cx="3587994" cy="1485209"/>
              </a:xfrm>
              <a:custGeom>
                <a:avLst/>
                <a:gdLst/>
                <a:ahLst/>
                <a:cxnLst/>
                <a:rect l="l" t="t" r="r" b="b"/>
                <a:pathLst>
                  <a:path w="3140476" h="1299964" extrusionOk="0">
                    <a:moveTo>
                      <a:pt x="2496" y="1299953"/>
                    </a:moveTo>
                    <a:cubicBezTo>
                      <a:pt x="2496" y="1299953"/>
                      <a:pt x="-47869" y="1022191"/>
                      <a:pt x="303851" y="814267"/>
                    </a:cubicBezTo>
                    <a:cubicBezTo>
                      <a:pt x="639467" y="615864"/>
                      <a:pt x="552553" y="0"/>
                      <a:pt x="935399" y="0"/>
                    </a:cubicBezTo>
                    <a:cubicBezTo>
                      <a:pt x="1403755" y="0"/>
                      <a:pt x="1425978" y="232389"/>
                      <a:pt x="1804394" y="239579"/>
                    </a:cubicBezTo>
                    <a:cubicBezTo>
                      <a:pt x="2096261" y="245124"/>
                      <a:pt x="2331941" y="457212"/>
                      <a:pt x="2460164" y="721024"/>
                    </a:cubicBezTo>
                    <a:cubicBezTo>
                      <a:pt x="2588386" y="984837"/>
                      <a:pt x="3062122" y="982396"/>
                      <a:pt x="3140476" y="1299964"/>
                    </a:cubicBezTo>
                    <a:lnTo>
                      <a:pt x="2485" y="129996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33"/>
              <p:cNvSpPr/>
              <p:nvPr/>
            </p:nvSpPr>
            <p:spPr>
              <a:xfrm>
                <a:off x="-182303" y="2683718"/>
                <a:ext cx="3587994" cy="1485209"/>
              </a:xfrm>
              <a:custGeom>
                <a:avLst/>
                <a:gdLst/>
                <a:ahLst/>
                <a:cxnLst/>
                <a:rect l="l" t="t" r="r" b="b"/>
                <a:pathLst>
                  <a:path w="3140476" h="1299964" extrusionOk="0">
                    <a:moveTo>
                      <a:pt x="2496" y="1299953"/>
                    </a:moveTo>
                    <a:cubicBezTo>
                      <a:pt x="2496" y="1299953"/>
                      <a:pt x="-47869" y="1022191"/>
                      <a:pt x="303851" y="814267"/>
                    </a:cubicBezTo>
                    <a:cubicBezTo>
                      <a:pt x="639467" y="615864"/>
                      <a:pt x="552553" y="0"/>
                      <a:pt x="935399" y="0"/>
                    </a:cubicBezTo>
                    <a:cubicBezTo>
                      <a:pt x="1403755" y="0"/>
                      <a:pt x="1425978" y="232389"/>
                      <a:pt x="1804394" y="239579"/>
                    </a:cubicBezTo>
                    <a:cubicBezTo>
                      <a:pt x="2096261" y="245124"/>
                      <a:pt x="2331941" y="457212"/>
                      <a:pt x="2460164" y="721024"/>
                    </a:cubicBezTo>
                    <a:cubicBezTo>
                      <a:pt x="2588386" y="984837"/>
                      <a:pt x="3062122" y="982396"/>
                      <a:pt x="3140476" y="1299964"/>
                    </a:cubicBezTo>
                    <a:lnTo>
                      <a:pt x="2485" y="1299964"/>
                    </a:lnTo>
                    <a:close/>
                  </a:path>
                </a:pathLst>
              </a:custGeom>
              <a:solidFill>
                <a:srgbClr val="FFFFFF">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33"/>
              <p:cNvSpPr/>
              <p:nvPr/>
            </p:nvSpPr>
            <p:spPr>
              <a:xfrm>
                <a:off x="-303993" y="4168079"/>
                <a:ext cx="4091177" cy="1261"/>
              </a:xfrm>
              <a:custGeom>
                <a:avLst/>
                <a:gdLst/>
                <a:ahLst/>
                <a:cxnLst/>
                <a:rect l="l" t="t" r="r" b="b"/>
                <a:pathLst>
                  <a:path w="3580899" h="1104" extrusionOk="0">
                    <a:moveTo>
                      <a:pt x="0" y="0"/>
                    </a:moveTo>
                    <a:lnTo>
                      <a:pt x="3580899"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90" name="Google Shape;890;p33"/>
            <p:cNvSpPr/>
            <p:nvPr/>
          </p:nvSpPr>
          <p:spPr>
            <a:xfrm>
              <a:off x="6125763" y="3975782"/>
              <a:ext cx="2852162" cy="58579"/>
            </a:xfrm>
            <a:custGeom>
              <a:avLst/>
              <a:gdLst/>
              <a:ahLst/>
              <a:cxnLst/>
              <a:rect l="l" t="t" r="r" b="b"/>
              <a:pathLst>
                <a:path w="2128479" h="43716" extrusionOk="0">
                  <a:moveTo>
                    <a:pt x="2106621" y="43717"/>
                  </a:moveTo>
                  <a:lnTo>
                    <a:pt x="21858" y="43717"/>
                  </a:lnTo>
                  <a:cubicBezTo>
                    <a:pt x="9786" y="43717"/>
                    <a:pt x="0" y="33931"/>
                    <a:pt x="0" y="21858"/>
                  </a:cubicBezTo>
                  <a:lnTo>
                    <a:pt x="0" y="21858"/>
                  </a:lnTo>
                  <a:cubicBezTo>
                    <a:pt x="0" y="9786"/>
                    <a:pt x="9786" y="0"/>
                    <a:pt x="21858" y="0"/>
                  </a:cubicBezTo>
                  <a:lnTo>
                    <a:pt x="2106621" y="0"/>
                  </a:lnTo>
                  <a:cubicBezTo>
                    <a:pt x="2118694" y="0"/>
                    <a:pt x="2128479" y="9786"/>
                    <a:pt x="2128479" y="21858"/>
                  </a:cubicBezTo>
                  <a:lnTo>
                    <a:pt x="2128479" y="21858"/>
                  </a:lnTo>
                  <a:cubicBezTo>
                    <a:pt x="2128479" y="33931"/>
                    <a:pt x="2118694" y="43717"/>
                    <a:pt x="2106621" y="43717"/>
                  </a:cubicBezTo>
                  <a:close/>
                </a:path>
              </a:pathLst>
            </a:custGeom>
            <a:solidFill>
              <a:srgbClr val="12207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91" name="Google Shape;891;p33"/>
            <p:cNvGrpSpPr/>
            <p:nvPr/>
          </p:nvGrpSpPr>
          <p:grpSpPr>
            <a:xfrm>
              <a:off x="8443070" y="2952428"/>
              <a:ext cx="776406" cy="935612"/>
              <a:chOff x="8705156" y="1367007"/>
              <a:chExt cx="756805" cy="911902"/>
            </a:xfrm>
          </p:grpSpPr>
          <p:sp>
            <p:nvSpPr>
              <p:cNvPr id="892" name="Google Shape;892;p33"/>
              <p:cNvSpPr/>
              <p:nvPr/>
            </p:nvSpPr>
            <p:spPr>
              <a:xfrm>
                <a:off x="8705156" y="1367007"/>
                <a:ext cx="756805" cy="911902"/>
              </a:xfrm>
              <a:custGeom>
                <a:avLst/>
                <a:gdLst/>
                <a:ahLst/>
                <a:cxnLst/>
                <a:rect l="l" t="t" r="r" b="b"/>
                <a:pathLst>
                  <a:path w="662411" h="798164" extrusionOk="0">
                    <a:moveTo>
                      <a:pt x="493974" y="9323"/>
                    </a:moveTo>
                    <a:cubicBezTo>
                      <a:pt x="421738" y="-24972"/>
                      <a:pt x="354275" y="38980"/>
                      <a:pt x="338602" y="141611"/>
                    </a:cubicBezTo>
                    <a:cubicBezTo>
                      <a:pt x="322918" y="244242"/>
                      <a:pt x="331908" y="264764"/>
                      <a:pt x="304395" y="272749"/>
                    </a:cubicBezTo>
                    <a:cubicBezTo>
                      <a:pt x="274938" y="281298"/>
                      <a:pt x="191724" y="82807"/>
                      <a:pt x="111481" y="160608"/>
                    </a:cubicBezTo>
                    <a:cubicBezTo>
                      <a:pt x="48756" y="221423"/>
                      <a:pt x="129574" y="316753"/>
                      <a:pt x="178006" y="347823"/>
                    </a:cubicBezTo>
                    <a:cubicBezTo>
                      <a:pt x="228371" y="380130"/>
                      <a:pt x="238832" y="420522"/>
                      <a:pt x="216023" y="439055"/>
                    </a:cubicBezTo>
                    <a:cubicBezTo>
                      <a:pt x="193215" y="457589"/>
                      <a:pt x="156026" y="399702"/>
                      <a:pt x="104887" y="356394"/>
                    </a:cubicBezTo>
                    <a:cubicBezTo>
                      <a:pt x="36408" y="298407"/>
                      <a:pt x="-33640" y="401977"/>
                      <a:pt x="17675" y="480894"/>
                    </a:cubicBezTo>
                    <a:cubicBezTo>
                      <a:pt x="68991" y="559811"/>
                      <a:pt x="183242" y="574943"/>
                      <a:pt x="166133" y="626270"/>
                    </a:cubicBezTo>
                    <a:cubicBezTo>
                      <a:pt x="149023" y="677585"/>
                      <a:pt x="94858" y="607736"/>
                      <a:pt x="59227" y="626270"/>
                    </a:cubicBezTo>
                    <a:cubicBezTo>
                      <a:pt x="23596" y="644804"/>
                      <a:pt x="50678" y="798165"/>
                      <a:pt x="50678" y="798165"/>
                    </a:cubicBezTo>
                    <a:lnTo>
                      <a:pt x="367131" y="798165"/>
                    </a:lnTo>
                    <a:cubicBezTo>
                      <a:pt x="367131" y="798165"/>
                      <a:pt x="571444" y="779278"/>
                      <a:pt x="550536" y="704204"/>
                    </a:cubicBezTo>
                    <a:cubicBezTo>
                      <a:pt x="532168" y="638232"/>
                      <a:pt x="406982" y="696716"/>
                      <a:pt x="398488" y="634830"/>
                    </a:cubicBezTo>
                    <a:cubicBezTo>
                      <a:pt x="391839" y="586364"/>
                      <a:pt x="649367" y="691845"/>
                      <a:pt x="661870" y="565997"/>
                    </a:cubicBezTo>
                    <a:cubicBezTo>
                      <a:pt x="675643" y="427314"/>
                      <a:pt x="422147" y="506729"/>
                      <a:pt x="414173" y="475184"/>
                    </a:cubicBezTo>
                    <a:cubicBezTo>
                      <a:pt x="392789" y="390600"/>
                      <a:pt x="676648" y="454485"/>
                      <a:pt x="658877" y="328836"/>
                    </a:cubicBezTo>
                    <a:cubicBezTo>
                      <a:pt x="633218" y="147454"/>
                      <a:pt x="448379" y="398211"/>
                      <a:pt x="428431" y="321237"/>
                    </a:cubicBezTo>
                    <a:cubicBezTo>
                      <a:pt x="408473" y="244264"/>
                      <a:pt x="623720" y="70922"/>
                      <a:pt x="494006" y="934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33"/>
              <p:cNvSpPr/>
              <p:nvPr/>
            </p:nvSpPr>
            <p:spPr>
              <a:xfrm>
                <a:off x="8951810" y="1377652"/>
                <a:ext cx="317570" cy="901238"/>
              </a:xfrm>
              <a:custGeom>
                <a:avLst/>
                <a:gdLst/>
                <a:ahLst/>
                <a:cxnLst/>
                <a:rect l="l" t="t" r="r" b="b"/>
                <a:pathLst>
                  <a:path w="277961" h="788830" extrusionOk="0">
                    <a:moveTo>
                      <a:pt x="277961" y="0"/>
                    </a:moveTo>
                    <a:cubicBezTo>
                      <a:pt x="277961" y="0"/>
                      <a:pt x="64614" y="437331"/>
                      <a:pt x="0" y="788830"/>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33"/>
              <p:cNvSpPr/>
              <p:nvPr/>
            </p:nvSpPr>
            <p:spPr>
              <a:xfrm>
                <a:off x="9080654" y="1723799"/>
                <a:ext cx="373598" cy="104283"/>
              </a:xfrm>
              <a:custGeom>
                <a:avLst/>
                <a:gdLst/>
                <a:ahLst/>
                <a:cxnLst/>
                <a:rect l="l" t="t" r="r" b="b"/>
                <a:pathLst>
                  <a:path w="327000" h="91276" extrusionOk="0">
                    <a:moveTo>
                      <a:pt x="327001" y="0"/>
                    </a:moveTo>
                    <a:cubicBezTo>
                      <a:pt x="327001" y="0"/>
                      <a:pt x="231151" y="59754"/>
                      <a:pt x="0" y="91277"/>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33"/>
              <p:cNvSpPr/>
              <p:nvPr/>
            </p:nvSpPr>
            <p:spPr>
              <a:xfrm>
                <a:off x="8832439" y="1550411"/>
                <a:ext cx="240620" cy="299234"/>
              </a:xfrm>
              <a:custGeom>
                <a:avLst/>
                <a:gdLst/>
                <a:ahLst/>
                <a:cxnLst/>
                <a:rect l="l" t="t" r="r" b="b"/>
                <a:pathLst>
                  <a:path w="210608" h="261912" extrusionOk="0">
                    <a:moveTo>
                      <a:pt x="0" y="0"/>
                    </a:moveTo>
                    <a:cubicBezTo>
                      <a:pt x="0" y="0"/>
                      <a:pt x="109424" y="165511"/>
                      <a:pt x="210609" y="261912"/>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33"/>
              <p:cNvSpPr/>
              <p:nvPr/>
            </p:nvSpPr>
            <p:spPr>
              <a:xfrm>
                <a:off x="9024026" y="1989609"/>
                <a:ext cx="437022" cy="17682"/>
              </a:xfrm>
              <a:custGeom>
                <a:avLst/>
                <a:gdLst/>
                <a:ahLst/>
                <a:cxnLst/>
                <a:rect l="l" t="t" r="r" b="b"/>
                <a:pathLst>
                  <a:path w="382514" h="15477" extrusionOk="0">
                    <a:moveTo>
                      <a:pt x="382514" y="0"/>
                    </a:moveTo>
                    <a:cubicBezTo>
                      <a:pt x="382514" y="0"/>
                      <a:pt x="167776" y="31324"/>
                      <a:pt x="0" y="4849"/>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33"/>
              <p:cNvSpPr/>
              <p:nvPr/>
            </p:nvSpPr>
            <p:spPr>
              <a:xfrm>
                <a:off x="8726853" y="1782369"/>
                <a:ext cx="279132" cy="273139"/>
              </a:xfrm>
              <a:custGeom>
                <a:avLst/>
                <a:gdLst/>
                <a:ahLst/>
                <a:cxnLst/>
                <a:rect l="l" t="t" r="r" b="b"/>
                <a:pathLst>
                  <a:path w="244317" h="239071" extrusionOk="0">
                    <a:moveTo>
                      <a:pt x="0" y="0"/>
                    </a:moveTo>
                    <a:cubicBezTo>
                      <a:pt x="0" y="0"/>
                      <a:pt x="142659" y="179273"/>
                      <a:pt x="244318" y="239071"/>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33"/>
              <p:cNvSpPr/>
              <p:nvPr/>
            </p:nvSpPr>
            <p:spPr>
              <a:xfrm>
                <a:off x="8963313" y="2159945"/>
                <a:ext cx="366076" cy="61240"/>
              </a:xfrm>
              <a:custGeom>
                <a:avLst/>
                <a:gdLst/>
                <a:ahLst/>
                <a:cxnLst/>
                <a:rect l="l" t="t" r="r" b="b"/>
                <a:pathLst>
                  <a:path w="320417" h="53602" extrusionOk="0">
                    <a:moveTo>
                      <a:pt x="320418" y="0"/>
                    </a:moveTo>
                    <a:cubicBezTo>
                      <a:pt x="320418" y="0"/>
                      <a:pt x="91331" y="54872"/>
                      <a:pt x="0" y="53580"/>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9" name="Google Shape;899;p33"/>
            <p:cNvGrpSpPr/>
            <p:nvPr/>
          </p:nvGrpSpPr>
          <p:grpSpPr>
            <a:xfrm>
              <a:off x="5677405" y="3079585"/>
              <a:ext cx="909751" cy="814641"/>
              <a:chOff x="3236643" y="2477506"/>
              <a:chExt cx="901458" cy="807215"/>
            </a:xfrm>
          </p:grpSpPr>
          <p:grpSp>
            <p:nvGrpSpPr>
              <p:cNvPr id="900" name="Google Shape;900;p33"/>
              <p:cNvGrpSpPr/>
              <p:nvPr/>
            </p:nvGrpSpPr>
            <p:grpSpPr>
              <a:xfrm>
                <a:off x="3236643" y="2639948"/>
                <a:ext cx="591284" cy="644773"/>
                <a:chOff x="1235468" y="1733059"/>
                <a:chExt cx="591284" cy="644773"/>
              </a:xfrm>
            </p:grpSpPr>
            <p:sp>
              <p:nvSpPr>
                <p:cNvPr id="901" name="Google Shape;901;p33"/>
                <p:cNvSpPr/>
                <p:nvPr/>
              </p:nvSpPr>
              <p:spPr>
                <a:xfrm>
                  <a:off x="1235468" y="1733059"/>
                  <a:ext cx="591284" cy="644773"/>
                </a:xfrm>
                <a:custGeom>
                  <a:avLst/>
                  <a:gdLst/>
                  <a:ahLst/>
                  <a:cxnLst/>
                  <a:rect l="l" t="t" r="r" b="b"/>
                  <a:pathLst>
                    <a:path w="517535" h="564353" extrusionOk="0">
                      <a:moveTo>
                        <a:pt x="148774" y="197778"/>
                      </a:moveTo>
                      <a:cubicBezTo>
                        <a:pt x="184747" y="143856"/>
                        <a:pt x="96453" y="20924"/>
                        <a:pt x="161387" y="2191"/>
                      </a:cubicBezTo>
                      <a:cubicBezTo>
                        <a:pt x="216028" y="-13570"/>
                        <a:pt x="279073" y="59007"/>
                        <a:pt x="284319" y="113714"/>
                      </a:cubicBezTo>
                      <a:cubicBezTo>
                        <a:pt x="289577" y="168420"/>
                        <a:pt x="283270" y="210380"/>
                        <a:pt x="315842" y="209331"/>
                      </a:cubicBezTo>
                      <a:cubicBezTo>
                        <a:pt x="348414" y="208282"/>
                        <a:pt x="362397" y="151543"/>
                        <a:pt x="410741" y="165195"/>
                      </a:cubicBezTo>
                      <a:cubicBezTo>
                        <a:pt x="459075" y="178858"/>
                        <a:pt x="490598" y="235597"/>
                        <a:pt x="458025" y="276574"/>
                      </a:cubicBezTo>
                      <a:cubicBezTo>
                        <a:pt x="425454" y="317551"/>
                        <a:pt x="369941" y="336494"/>
                        <a:pt x="385702" y="365918"/>
                      </a:cubicBezTo>
                      <a:cubicBezTo>
                        <a:pt x="401463" y="395342"/>
                        <a:pt x="480093" y="355535"/>
                        <a:pt x="508468" y="421662"/>
                      </a:cubicBezTo>
                      <a:cubicBezTo>
                        <a:pt x="536844" y="487778"/>
                        <a:pt x="489559" y="564354"/>
                        <a:pt x="489559" y="564354"/>
                      </a:cubicBezTo>
                      <a:lnTo>
                        <a:pt x="137165" y="564354"/>
                      </a:lnTo>
                      <a:cubicBezTo>
                        <a:pt x="137165" y="564354"/>
                        <a:pt x="-34376" y="498868"/>
                        <a:pt x="6214" y="406873"/>
                      </a:cubicBezTo>
                      <a:cubicBezTo>
                        <a:pt x="31408" y="349770"/>
                        <a:pt x="87120" y="372313"/>
                        <a:pt x="127048" y="358595"/>
                      </a:cubicBezTo>
                      <a:cubicBezTo>
                        <a:pt x="166976" y="344877"/>
                        <a:pt x="9362" y="254837"/>
                        <a:pt x="28282" y="201257"/>
                      </a:cubicBezTo>
                      <a:cubicBezTo>
                        <a:pt x="47192" y="147666"/>
                        <a:pt x="130141" y="225744"/>
                        <a:pt x="148785" y="19777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33"/>
                <p:cNvSpPr/>
                <p:nvPr/>
              </p:nvSpPr>
              <p:spPr>
                <a:xfrm>
                  <a:off x="1482304" y="1815963"/>
                  <a:ext cx="138682" cy="559679"/>
                </a:xfrm>
                <a:custGeom>
                  <a:avLst/>
                  <a:gdLst/>
                  <a:ahLst/>
                  <a:cxnLst/>
                  <a:rect l="l" t="t" r="r" b="b"/>
                  <a:pathLst>
                    <a:path w="121385" h="489872" extrusionOk="0">
                      <a:moveTo>
                        <a:pt x="0" y="0"/>
                      </a:moveTo>
                      <a:cubicBezTo>
                        <a:pt x="0" y="0"/>
                        <a:pt x="98147" y="248095"/>
                        <a:pt x="121386" y="489872"/>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33"/>
                <p:cNvSpPr/>
                <p:nvPr/>
              </p:nvSpPr>
              <p:spPr>
                <a:xfrm>
                  <a:off x="1347684" y="2003388"/>
                  <a:ext cx="239459" cy="163416"/>
                </a:xfrm>
                <a:custGeom>
                  <a:avLst/>
                  <a:gdLst/>
                  <a:ahLst/>
                  <a:cxnLst/>
                  <a:rect l="l" t="t" r="r" b="b"/>
                  <a:pathLst>
                    <a:path w="209592" h="143034" extrusionOk="0">
                      <a:moveTo>
                        <a:pt x="0" y="0"/>
                      </a:moveTo>
                      <a:cubicBezTo>
                        <a:pt x="0" y="0"/>
                        <a:pt x="90989" y="97981"/>
                        <a:pt x="209592" y="143034"/>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33"/>
                <p:cNvSpPr/>
                <p:nvPr/>
              </p:nvSpPr>
              <p:spPr>
                <a:xfrm>
                  <a:off x="1578305" y="1996981"/>
                  <a:ext cx="173296" cy="131843"/>
                </a:xfrm>
                <a:custGeom>
                  <a:avLst/>
                  <a:gdLst/>
                  <a:ahLst/>
                  <a:cxnLst/>
                  <a:rect l="l" t="t" r="r" b="b"/>
                  <a:pathLst>
                    <a:path w="151681" h="115399" extrusionOk="0">
                      <a:moveTo>
                        <a:pt x="151682" y="0"/>
                      </a:moveTo>
                      <a:cubicBezTo>
                        <a:pt x="151682" y="0"/>
                        <a:pt x="85279" y="84473"/>
                        <a:pt x="0" y="115399"/>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33"/>
                <p:cNvSpPr/>
                <p:nvPr/>
              </p:nvSpPr>
              <p:spPr>
                <a:xfrm>
                  <a:off x="1321767" y="2212684"/>
                  <a:ext cx="296080" cy="132639"/>
                </a:xfrm>
                <a:custGeom>
                  <a:avLst/>
                  <a:gdLst/>
                  <a:ahLst/>
                  <a:cxnLst/>
                  <a:rect l="l" t="t" r="r" b="b"/>
                  <a:pathLst>
                    <a:path w="259151" h="116095" extrusionOk="0">
                      <a:moveTo>
                        <a:pt x="0" y="0"/>
                      </a:moveTo>
                      <a:cubicBezTo>
                        <a:pt x="0" y="0"/>
                        <a:pt x="101494" y="79746"/>
                        <a:pt x="259151" y="116095"/>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33"/>
                <p:cNvSpPr/>
                <p:nvPr/>
              </p:nvSpPr>
              <p:spPr>
                <a:xfrm>
                  <a:off x="1614299" y="2219141"/>
                  <a:ext cx="192831" cy="99450"/>
                </a:xfrm>
                <a:custGeom>
                  <a:avLst/>
                  <a:gdLst/>
                  <a:ahLst/>
                  <a:cxnLst/>
                  <a:rect l="l" t="t" r="r" b="b"/>
                  <a:pathLst>
                    <a:path w="168780" h="87046" extrusionOk="0">
                      <a:moveTo>
                        <a:pt x="168780" y="0"/>
                      </a:moveTo>
                      <a:cubicBezTo>
                        <a:pt x="168780" y="0"/>
                        <a:pt x="74908" y="72610"/>
                        <a:pt x="0" y="87046"/>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07" name="Google Shape;907;p33"/>
              <p:cNvGrpSpPr/>
              <p:nvPr/>
            </p:nvGrpSpPr>
            <p:grpSpPr>
              <a:xfrm>
                <a:off x="3468170" y="2477506"/>
                <a:ext cx="669931" cy="807215"/>
                <a:chOff x="1216670" y="2900368"/>
                <a:chExt cx="669931" cy="807215"/>
              </a:xfrm>
            </p:grpSpPr>
            <p:sp>
              <p:nvSpPr>
                <p:cNvPr id="908" name="Google Shape;908;p33"/>
                <p:cNvSpPr/>
                <p:nvPr/>
              </p:nvSpPr>
              <p:spPr>
                <a:xfrm>
                  <a:off x="1216670" y="2900368"/>
                  <a:ext cx="669931" cy="807215"/>
                </a:xfrm>
                <a:custGeom>
                  <a:avLst/>
                  <a:gdLst/>
                  <a:ahLst/>
                  <a:cxnLst/>
                  <a:rect l="l" t="t" r="r" b="b"/>
                  <a:pathLst>
                    <a:path w="586373" h="706534" extrusionOk="0">
                      <a:moveTo>
                        <a:pt x="149080" y="8252"/>
                      </a:moveTo>
                      <a:cubicBezTo>
                        <a:pt x="213031" y="-22100"/>
                        <a:pt x="272741" y="34495"/>
                        <a:pt x="286625" y="125352"/>
                      </a:cubicBezTo>
                      <a:cubicBezTo>
                        <a:pt x="300509" y="216198"/>
                        <a:pt x="292556" y="234367"/>
                        <a:pt x="316911" y="241436"/>
                      </a:cubicBezTo>
                      <a:cubicBezTo>
                        <a:pt x="342988" y="249013"/>
                        <a:pt x="416648" y="73296"/>
                        <a:pt x="487679" y="142173"/>
                      </a:cubicBezTo>
                      <a:cubicBezTo>
                        <a:pt x="543203" y="196007"/>
                        <a:pt x="471664" y="280392"/>
                        <a:pt x="428797" y="307894"/>
                      </a:cubicBezTo>
                      <a:cubicBezTo>
                        <a:pt x="384208" y="336501"/>
                        <a:pt x="374964" y="372243"/>
                        <a:pt x="395143" y="388656"/>
                      </a:cubicBezTo>
                      <a:cubicBezTo>
                        <a:pt x="415334" y="405058"/>
                        <a:pt x="448248" y="353820"/>
                        <a:pt x="493522" y="315482"/>
                      </a:cubicBezTo>
                      <a:cubicBezTo>
                        <a:pt x="554137" y="264156"/>
                        <a:pt x="616155" y="355830"/>
                        <a:pt x="570727" y="425690"/>
                      </a:cubicBezTo>
                      <a:cubicBezTo>
                        <a:pt x="525299" y="495550"/>
                        <a:pt x="424170" y="508948"/>
                        <a:pt x="439312" y="554377"/>
                      </a:cubicBezTo>
                      <a:cubicBezTo>
                        <a:pt x="454455" y="599805"/>
                        <a:pt x="502402" y="537975"/>
                        <a:pt x="533947" y="554377"/>
                      </a:cubicBezTo>
                      <a:cubicBezTo>
                        <a:pt x="565492" y="570779"/>
                        <a:pt x="541513" y="706534"/>
                        <a:pt x="541513" y="706534"/>
                      </a:cubicBezTo>
                      <a:lnTo>
                        <a:pt x="261387" y="706534"/>
                      </a:lnTo>
                      <a:cubicBezTo>
                        <a:pt x="261387" y="706534"/>
                        <a:pt x="80524" y="689812"/>
                        <a:pt x="99035" y="623353"/>
                      </a:cubicBezTo>
                      <a:cubicBezTo>
                        <a:pt x="115293" y="564958"/>
                        <a:pt x="226109" y="616726"/>
                        <a:pt x="233631" y="561943"/>
                      </a:cubicBezTo>
                      <a:cubicBezTo>
                        <a:pt x="239517" y="519043"/>
                        <a:pt x="11547" y="612419"/>
                        <a:pt x="479" y="501007"/>
                      </a:cubicBezTo>
                      <a:cubicBezTo>
                        <a:pt x="-11714" y="378240"/>
                        <a:pt x="212689" y="448542"/>
                        <a:pt x="219747" y="420620"/>
                      </a:cubicBezTo>
                      <a:cubicBezTo>
                        <a:pt x="238678" y="345757"/>
                        <a:pt x="-12598" y="402297"/>
                        <a:pt x="3130" y="291073"/>
                      </a:cubicBezTo>
                      <a:cubicBezTo>
                        <a:pt x="25839" y="130510"/>
                        <a:pt x="189461" y="352483"/>
                        <a:pt x="207123" y="284346"/>
                      </a:cubicBezTo>
                      <a:cubicBezTo>
                        <a:pt x="224783" y="216209"/>
                        <a:pt x="34255" y="62770"/>
                        <a:pt x="149080" y="82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33"/>
                <p:cNvSpPr/>
                <p:nvPr/>
              </p:nvSpPr>
              <p:spPr>
                <a:xfrm>
                  <a:off x="1386897" y="2909791"/>
                  <a:ext cx="281113" cy="797787"/>
                </a:xfrm>
                <a:custGeom>
                  <a:avLst/>
                  <a:gdLst/>
                  <a:ahLst/>
                  <a:cxnLst/>
                  <a:rect l="l" t="t" r="r" b="b"/>
                  <a:pathLst>
                    <a:path w="246051" h="698282" extrusionOk="0">
                      <a:moveTo>
                        <a:pt x="0" y="0"/>
                      </a:moveTo>
                      <a:cubicBezTo>
                        <a:pt x="0" y="0"/>
                        <a:pt x="188849" y="387131"/>
                        <a:pt x="246052" y="698282"/>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33"/>
                <p:cNvSpPr/>
                <p:nvPr/>
              </p:nvSpPr>
              <p:spPr>
                <a:xfrm>
                  <a:off x="1223284" y="3216209"/>
                  <a:ext cx="330706" cy="92307"/>
                </a:xfrm>
                <a:custGeom>
                  <a:avLst/>
                  <a:gdLst/>
                  <a:ahLst/>
                  <a:cxnLst/>
                  <a:rect l="l" t="t" r="r" b="b"/>
                  <a:pathLst>
                    <a:path w="289458" h="80794" extrusionOk="0">
                      <a:moveTo>
                        <a:pt x="0" y="0"/>
                      </a:moveTo>
                      <a:cubicBezTo>
                        <a:pt x="0" y="0"/>
                        <a:pt x="84848" y="52895"/>
                        <a:pt x="289459" y="80795"/>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33"/>
                <p:cNvSpPr/>
                <p:nvPr/>
              </p:nvSpPr>
              <p:spPr>
                <a:xfrm>
                  <a:off x="1560640" y="3062723"/>
                  <a:ext cx="212996" cy="264885"/>
                </a:xfrm>
                <a:custGeom>
                  <a:avLst/>
                  <a:gdLst/>
                  <a:ahLst/>
                  <a:cxnLst/>
                  <a:rect l="l" t="t" r="r" b="b"/>
                  <a:pathLst>
                    <a:path w="186430" h="231847" extrusionOk="0">
                      <a:moveTo>
                        <a:pt x="186430" y="0"/>
                      </a:moveTo>
                      <a:cubicBezTo>
                        <a:pt x="186430" y="0"/>
                        <a:pt x="89575" y="146502"/>
                        <a:pt x="0" y="231848"/>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33"/>
                <p:cNvSpPr/>
                <p:nvPr/>
              </p:nvSpPr>
              <p:spPr>
                <a:xfrm>
                  <a:off x="1217293" y="3451498"/>
                  <a:ext cx="386848" cy="15658"/>
                </a:xfrm>
                <a:custGeom>
                  <a:avLst/>
                  <a:gdLst/>
                  <a:ahLst/>
                  <a:cxnLst/>
                  <a:rect l="l" t="t" r="r" b="b"/>
                  <a:pathLst>
                    <a:path w="338598" h="13705" extrusionOk="0">
                      <a:moveTo>
                        <a:pt x="0" y="0"/>
                      </a:moveTo>
                      <a:cubicBezTo>
                        <a:pt x="0" y="0"/>
                        <a:pt x="190086" y="27734"/>
                        <a:pt x="338599" y="4296"/>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33"/>
                <p:cNvSpPr/>
                <p:nvPr/>
              </p:nvSpPr>
              <p:spPr>
                <a:xfrm>
                  <a:off x="1620029" y="3268045"/>
                  <a:ext cx="247093" cy="241780"/>
                </a:xfrm>
                <a:custGeom>
                  <a:avLst/>
                  <a:gdLst/>
                  <a:ahLst/>
                  <a:cxnLst/>
                  <a:rect l="l" t="t" r="r" b="b"/>
                  <a:pathLst>
                    <a:path w="216274" h="211624" extrusionOk="0">
                      <a:moveTo>
                        <a:pt x="216274" y="0"/>
                      </a:moveTo>
                      <a:cubicBezTo>
                        <a:pt x="216274" y="0"/>
                        <a:pt x="89984" y="158696"/>
                        <a:pt x="0" y="211624"/>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33"/>
                <p:cNvSpPr/>
                <p:nvPr/>
              </p:nvSpPr>
              <p:spPr>
                <a:xfrm>
                  <a:off x="1333801" y="3602286"/>
                  <a:ext cx="324056" cy="54208"/>
                </a:xfrm>
                <a:custGeom>
                  <a:avLst/>
                  <a:gdLst/>
                  <a:ahLst/>
                  <a:cxnLst/>
                  <a:rect l="l" t="t" r="r" b="b"/>
                  <a:pathLst>
                    <a:path w="283638" h="47447" extrusionOk="0">
                      <a:moveTo>
                        <a:pt x="0" y="0"/>
                      </a:moveTo>
                      <a:cubicBezTo>
                        <a:pt x="0" y="0"/>
                        <a:pt x="202788" y="48576"/>
                        <a:pt x="283639" y="47428"/>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15" name="Google Shape;915;p33"/>
            <p:cNvGrpSpPr/>
            <p:nvPr/>
          </p:nvGrpSpPr>
          <p:grpSpPr>
            <a:xfrm>
              <a:off x="5490680" y="1937574"/>
              <a:ext cx="923864" cy="923786"/>
              <a:chOff x="8016902" y="755016"/>
              <a:chExt cx="787474" cy="787474"/>
            </a:xfrm>
          </p:grpSpPr>
          <p:sp>
            <p:nvSpPr>
              <p:cNvPr id="916" name="Google Shape;916;p33"/>
              <p:cNvSpPr/>
              <p:nvPr/>
            </p:nvSpPr>
            <p:spPr>
              <a:xfrm rot="-2700000">
                <a:off x="8132225" y="870339"/>
                <a:ext cx="556828" cy="556828"/>
              </a:xfrm>
              <a:custGeom>
                <a:avLst/>
                <a:gdLst/>
                <a:ahLst/>
                <a:cxnLst/>
                <a:rect l="l" t="t" r="r" b="b"/>
                <a:pathLst>
                  <a:path w="486095" h="486095" extrusionOk="0">
                    <a:moveTo>
                      <a:pt x="486096" y="243048"/>
                    </a:moveTo>
                    <a:cubicBezTo>
                      <a:pt x="486096" y="377279"/>
                      <a:pt x="377280" y="486095"/>
                      <a:pt x="243048" y="486095"/>
                    </a:cubicBezTo>
                    <a:cubicBezTo>
                      <a:pt x="108817" y="486095"/>
                      <a:pt x="1" y="377279"/>
                      <a:pt x="1" y="243048"/>
                    </a:cubicBezTo>
                    <a:cubicBezTo>
                      <a:pt x="1" y="108816"/>
                      <a:pt x="108817" y="0"/>
                      <a:pt x="243048" y="0"/>
                    </a:cubicBezTo>
                    <a:cubicBezTo>
                      <a:pt x="377280" y="0"/>
                      <a:pt x="486096" y="108816"/>
                      <a:pt x="486096" y="2430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17" name="Google Shape;917;p33"/>
              <p:cNvGrpSpPr/>
              <p:nvPr/>
            </p:nvGrpSpPr>
            <p:grpSpPr>
              <a:xfrm>
                <a:off x="8131849" y="871233"/>
                <a:ext cx="555144" cy="503746"/>
                <a:chOff x="8131849" y="871233"/>
                <a:chExt cx="555144" cy="503746"/>
              </a:xfrm>
            </p:grpSpPr>
            <p:sp>
              <p:nvSpPr>
                <p:cNvPr id="918" name="Google Shape;918;p33"/>
                <p:cNvSpPr/>
                <p:nvPr/>
              </p:nvSpPr>
              <p:spPr>
                <a:xfrm>
                  <a:off x="8478835" y="1270386"/>
                  <a:ext cx="65806" cy="52598"/>
                </a:xfrm>
                <a:custGeom>
                  <a:avLst/>
                  <a:gdLst/>
                  <a:ahLst/>
                  <a:cxnLst/>
                  <a:rect l="l" t="t" r="r" b="b"/>
                  <a:pathLst>
                    <a:path w="57598" h="46038" extrusionOk="0">
                      <a:moveTo>
                        <a:pt x="46879" y="1427"/>
                      </a:moveTo>
                      <a:cubicBezTo>
                        <a:pt x="46879" y="1427"/>
                        <a:pt x="36043" y="17597"/>
                        <a:pt x="14374" y="21805"/>
                      </a:cubicBezTo>
                      <a:cubicBezTo>
                        <a:pt x="-7297" y="26013"/>
                        <a:pt x="-73" y="40460"/>
                        <a:pt x="7747" y="42868"/>
                      </a:cubicBezTo>
                      <a:cubicBezTo>
                        <a:pt x="15566" y="45276"/>
                        <a:pt x="26401" y="50092"/>
                        <a:pt x="43256" y="39256"/>
                      </a:cubicBezTo>
                      <a:cubicBezTo>
                        <a:pt x="60111" y="28421"/>
                        <a:pt x="63116" y="-7531"/>
                        <a:pt x="46868" y="141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33"/>
                <p:cNvSpPr/>
                <p:nvPr/>
              </p:nvSpPr>
              <p:spPr>
                <a:xfrm>
                  <a:off x="8247637" y="1261404"/>
                  <a:ext cx="157003" cy="113575"/>
                </a:xfrm>
                <a:custGeom>
                  <a:avLst/>
                  <a:gdLst/>
                  <a:ahLst/>
                  <a:cxnLst/>
                  <a:rect l="l" t="t" r="r" b="b"/>
                  <a:pathLst>
                    <a:path w="137421" h="99409" extrusionOk="0">
                      <a:moveTo>
                        <a:pt x="130035" y="35215"/>
                      </a:moveTo>
                      <a:cubicBezTo>
                        <a:pt x="150004" y="20669"/>
                        <a:pt x="125926" y="5195"/>
                        <a:pt x="100080" y="11579"/>
                      </a:cubicBezTo>
                      <a:cubicBezTo>
                        <a:pt x="76422" y="17422"/>
                        <a:pt x="78443" y="10552"/>
                        <a:pt x="43110" y="2555"/>
                      </a:cubicBezTo>
                      <a:cubicBezTo>
                        <a:pt x="-1048" y="-7441"/>
                        <a:pt x="-13088" y="12772"/>
                        <a:pt x="15420" y="47840"/>
                      </a:cubicBezTo>
                      <a:cubicBezTo>
                        <a:pt x="43938" y="82908"/>
                        <a:pt x="106465" y="110554"/>
                        <a:pt x="126556" y="94947"/>
                      </a:cubicBezTo>
                      <a:cubicBezTo>
                        <a:pt x="146658" y="79329"/>
                        <a:pt x="110109" y="49740"/>
                        <a:pt x="130024" y="352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33"/>
                <p:cNvSpPr/>
                <p:nvPr/>
              </p:nvSpPr>
              <p:spPr>
                <a:xfrm>
                  <a:off x="8131849" y="911175"/>
                  <a:ext cx="383857" cy="350415"/>
                </a:xfrm>
                <a:custGeom>
                  <a:avLst/>
                  <a:gdLst/>
                  <a:ahLst/>
                  <a:cxnLst/>
                  <a:rect l="l" t="t" r="r" b="b"/>
                  <a:pathLst>
                    <a:path w="335980" h="306709" extrusionOk="0">
                      <a:moveTo>
                        <a:pt x="117365" y="0"/>
                      </a:moveTo>
                      <a:cubicBezTo>
                        <a:pt x="142747" y="7533"/>
                        <a:pt x="176280" y="19219"/>
                        <a:pt x="187767" y="41099"/>
                      </a:cubicBezTo>
                      <a:cubicBezTo>
                        <a:pt x="212497" y="88195"/>
                        <a:pt x="163158" y="138108"/>
                        <a:pt x="211006" y="144205"/>
                      </a:cubicBezTo>
                      <a:cubicBezTo>
                        <a:pt x="265535" y="151141"/>
                        <a:pt x="333838" y="156631"/>
                        <a:pt x="335915" y="197078"/>
                      </a:cubicBezTo>
                      <a:cubicBezTo>
                        <a:pt x="337991" y="237514"/>
                        <a:pt x="290420" y="302415"/>
                        <a:pt x="267612" y="306568"/>
                      </a:cubicBezTo>
                      <a:cubicBezTo>
                        <a:pt x="244792" y="310721"/>
                        <a:pt x="275906" y="222570"/>
                        <a:pt x="249984" y="208057"/>
                      </a:cubicBezTo>
                      <a:cubicBezTo>
                        <a:pt x="224061" y="193543"/>
                        <a:pt x="216760" y="259935"/>
                        <a:pt x="153505" y="243346"/>
                      </a:cubicBezTo>
                      <a:cubicBezTo>
                        <a:pt x="102024" y="229838"/>
                        <a:pt x="105260" y="159414"/>
                        <a:pt x="3623" y="249686"/>
                      </a:cubicBezTo>
                      <a:cubicBezTo>
                        <a:pt x="1281" y="236155"/>
                        <a:pt x="0" y="222261"/>
                        <a:pt x="0" y="208068"/>
                      </a:cubicBezTo>
                      <a:cubicBezTo>
                        <a:pt x="0" y="119839"/>
                        <a:pt x="47019" y="42601"/>
                        <a:pt x="117365" y="1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33"/>
                <p:cNvSpPr/>
                <p:nvPr/>
              </p:nvSpPr>
              <p:spPr>
                <a:xfrm>
                  <a:off x="8541102" y="908728"/>
                  <a:ext cx="145892" cy="362236"/>
                </a:xfrm>
                <a:custGeom>
                  <a:avLst/>
                  <a:gdLst/>
                  <a:ahLst/>
                  <a:cxnLst/>
                  <a:rect l="l" t="t" r="r" b="b"/>
                  <a:pathLst>
                    <a:path w="127695" h="317056" extrusionOk="0">
                      <a:moveTo>
                        <a:pt x="3571" y="76432"/>
                      </a:moveTo>
                      <a:cubicBezTo>
                        <a:pt x="-3300" y="53193"/>
                        <a:pt x="875" y="23548"/>
                        <a:pt x="6608" y="0"/>
                      </a:cubicBezTo>
                      <a:cubicBezTo>
                        <a:pt x="78986" y="42093"/>
                        <a:pt x="127695" y="120436"/>
                        <a:pt x="127695" y="210199"/>
                      </a:cubicBezTo>
                      <a:cubicBezTo>
                        <a:pt x="127695" y="236940"/>
                        <a:pt x="123311" y="262642"/>
                        <a:pt x="115335" y="286709"/>
                      </a:cubicBezTo>
                      <a:cubicBezTo>
                        <a:pt x="98812" y="303762"/>
                        <a:pt x="83901" y="316266"/>
                        <a:pt x="75120" y="317017"/>
                      </a:cubicBezTo>
                      <a:cubicBezTo>
                        <a:pt x="46027" y="319502"/>
                        <a:pt x="75883" y="204334"/>
                        <a:pt x="70691" y="158530"/>
                      </a:cubicBezTo>
                      <a:cubicBezTo>
                        <a:pt x="65512" y="112726"/>
                        <a:pt x="17046" y="122059"/>
                        <a:pt x="3571" y="764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33"/>
                <p:cNvSpPr/>
                <p:nvPr/>
              </p:nvSpPr>
              <p:spPr>
                <a:xfrm>
                  <a:off x="8366593" y="871233"/>
                  <a:ext cx="136745" cy="178890"/>
                </a:xfrm>
                <a:custGeom>
                  <a:avLst/>
                  <a:gdLst/>
                  <a:ahLst/>
                  <a:cxnLst/>
                  <a:rect l="l" t="t" r="r" b="b"/>
                  <a:pathLst>
                    <a:path w="119689" h="156578" extrusionOk="0">
                      <a:moveTo>
                        <a:pt x="37465" y="0"/>
                      </a:moveTo>
                      <a:cubicBezTo>
                        <a:pt x="24686" y="0"/>
                        <a:pt x="12238" y="1281"/>
                        <a:pt x="0" y="3181"/>
                      </a:cubicBezTo>
                      <a:cubicBezTo>
                        <a:pt x="12769" y="13353"/>
                        <a:pt x="32506" y="32539"/>
                        <a:pt x="35157" y="55767"/>
                      </a:cubicBezTo>
                      <a:cubicBezTo>
                        <a:pt x="39122" y="90459"/>
                        <a:pt x="48864" y="107535"/>
                        <a:pt x="62417" y="129128"/>
                      </a:cubicBezTo>
                      <a:cubicBezTo>
                        <a:pt x="75802" y="150445"/>
                        <a:pt x="96402" y="160894"/>
                        <a:pt x="105040" y="154908"/>
                      </a:cubicBezTo>
                      <a:cubicBezTo>
                        <a:pt x="113821" y="148811"/>
                        <a:pt x="102068" y="136076"/>
                        <a:pt x="106530" y="116747"/>
                      </a:cubicBezTo>
                      <a:cubicBezTo>
                        <a:pt x="110992" y="97418"/>
                        <a:pt x="125418" y="86019"/>
                        <a:pt x="117211" y="54784"/>
                      </a:cubicBezTo>
                      <a:cubicBezTo>
                        <a:pt x="113334" y="40038"/>
                        <a:pt x="112992" y="24642"/>
                        <a:pt x="113665" y="12371"/>
                      </a:cubicBezTo>
                      <a:cubicBezTo>
                        <a:pt x="89676" y="4451"/>
                        <a:pt x="64106" y="0"/>
                        <a:pt x="3745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3" name="Google Shape;923;p33"/>
            <p:cNvGrpSpPr/>
            <p:nvPr/>
          </p:nvGrpSpPr>
          <p:grpSpPr>
            <a:xfrm>
              <a:off x="6995272" y="2271687"/>
              <a:ext cx="520280" cy="295495"/>
              <a:chOff x="2781140" y="1170722"/>
              <a:chExt cx="443471" cy="251892"/>
            </a:xfrm>
          </p:grpSpPr>
          <p:sp>
            <p:nvSpPr>
              <p:cNvPr id="924" name="Google Shape;924;p33"/>
              <p:cNvSpPr/>
              <p:nvPr/>
            </p:nvSpPr>
            <p:spPr>
              <a:xfrm>
                <a:off x="2781140" y="1186058"/>
                <a:ext cx="429934" cy="236556"/>
              </a:xfrm>
              <a:custGeom>
                <a:avLst/>
                <a:gdLst/>
                <a:ahLst/>
                <a:cxnLst/>
                <a:rect l="l" t="t" r="r" b="b"/>
                <a:pathLst>
                  <a:path w="376310" h="207051" extrusionOk="0">
                    <a:moveTo>
                      <a:pt x="373347" y="207051"/>
                    </a:moveTo>
                    <a:lnTo>
                      <a:pt x="28507" y="207051"/>
                    </a:lnTo>
                    <a:cubicBezTo>
                      <a:pt x="12757" y="207051"/>
                      <a:pt x="0" y="194283"/>
                      <a:pt x="0" y="178544"/>
                    </a:cubicBezTo>
                    <a:lnTo>
                      <a:pt x="0" y="28507"/>
                    </a:lnTo>
                    <a:cubicBezTo>
                      <a:pt x="0" y="12757"/>
                      <a:pt x="12768" y="0"/>
                      <a:pt x="28507" y="0"/>
                    </a:cubicBezTo>
                    <a:lnTo>
                      <a:pt x="293623" y="0"/>
                    </a:lnTo>
                    <a:cubicBezTo>
                      <a:pt x="309373" y="0"/>
                      <a:pt x="322130" y="12768"/>
                      <a:pt x="322130" y="28507"/>
                    </a:cubicBezTo>
                    <a:lnTo>
                      <a:pt x="322130" y="165787"/>
                    </a:lnTo>
                    <a:lnTo>
                      <a:pt x="375003" y="201628"/>
                    </a:lnTo>
                    <a:cubicBezTo>
                      <a:pt x="377422" y="203263"/>
                      <a:pt x="376263" y="207051"/>
                      <a:pt x="373336" y="207051"/>
                    </a:cubicBez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33"/>
              <p:cNvSpPr/>
              <p:nvPr/>
            </p:nvSpPr>
            <p:spPr>
              <a:xfrm>
                <a:off x="2794647" y="1170722"/>
                <a:ext cx="429964" cy="236568"/>
              </a:xfrm>
              <a:custGeom>
                <a:avLst/>
                <a:gdLst/>
                <a:ahLst/>
                <a:cxnLst/>
                <a:rect l="l" t="t" r="r" b="b"/>
                <a:pathLst>
                  <a:path w="376336" h="207062" extrusionOk="0">
                    <a:moveTo>
                      <a:pt x="373380" y="207052"/>
                    </a:moveTo>
                    <a:lnTo>
                      <a:pt x="28507" y="207052"/>
                    </a:lnTo>
                    <a:cubicBezTo>
                      <a:pt x="12757" y="207052"/>
                      <a:pt x="0" y="194283"/>
                      <a:pt x="0" y="178544"/>
                    </a:cubicBezTo>
                    <a:lnTo>
                      <a:pt x="0" y="28507"/>
                    </a:lnTo>
                    <a:cubicBezTo>
                      <a:pt x="0" y="12757"/>
                      <a:pt x="12768" y="0"/>
                      <a:pt x="28507" y="0"/>
                    </a:cubicBezTo>
                    <a:lnTo>
                      <a:pt x="293623" y="0"/>
                    </a:lnTo>
                    <a:cubicBezTo>
                      <a:pt x="309373" y="0"/>
                      <a:pt x="322130" y="12768"/>
                      <a:pt x="322130" y="28507"/>
                    </a:cubicBezTo>
                    <a:lnTo>
                      <a:pt x="322130" y="153273"/>
                    </a:lnTo>
                    <a:cubicBezTo>
                      <a:pt x="322130" y="161104"/>
                      <a:pt x="326018" y="168427"/>
                      <a:pt x="332502" y="172823"/>
                    </a:cubicBezTo>
                    <a:lnTo>
                      <a:pt x="375037" y="201662"/>
                    </a:lnTo>
                    <a:cubicBezTo>
                      <a:pt x="377444" y="203296"/>
                      <a:pt x="376285" y="207063"/>
                      <a:pt x="373380" y="2070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33"/>
              <p:cNvSpPr/>
              <p:nvPr/>
            </p:nvSpPr>
            <p:spPr>
              <a:xfrm>
                <a:off x="2839318" y="1215041"/>
                <a:ext cx="278640" cy="11937"/>
              </a:xfrm>
              <a:custGeom>
                <a:avLst/>
                <a:gdLst/>
                <a:ahLst/>
                <a:cxnLst/>
                <a:rect l="l" t="t" r="r" b="b"/>
                <a:pathLst>
                  <a:path w="243886" h="10448" extrusionOk="0">
                    <a:moveTo>
                      <a:pt x="238663" y="10449"/>
                    </a:moveTo>
                    <a:lnTo>
                      <a:pt x="5224" y="10449"/>
                    </a:lnTo>
                    <a:cubicBezTo>
                      <a:pt x="2342" y="10449"/>
                      <a:pt x="0" y="8107"/>
                      <a:pt x="0" y="5224"/>
                    </a:cubicBezTo>
                    <a:lnTo>
                      <a:pt x="0" y="5224"/>
                    </a:lnTo>
                    <a:cubicBezTo>
                      <a:pt x="0" y="2342"/>
                      <a:pt x="2342" y="0"/>
                      <a:pt x="5224" y="0"/>
                    </a:cubicBezTo>
                    <a:lnTo>
                      <a:pt x="238663" y="0"/>
                    </a:lnTo>
                    <a:cubicBezTo>
                      <a:pt x="241545" y="0"/>
                      <a:pt x="243887" y="2342"/>
                      <a:pt x="243887" y="5224"/>
                    </a:cubicBezTo>
                    <a:lnTo>
                      <a:pt x="243887" y="5224"/>
                    </a:lnTo>
                    <a:cubicBezTo>
                      <a:pt x="243887" y="8107"/>
                      <a:pt x="241545" y="10449"/>
                      <a:pt x="238663" y="104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33"/>
              <p:cNvSpPr/>
              <p:nvPr/>
            </p:nvSpPr>
            <p:spPr>
              <a:xfrm>
                <a:off x="2839318" y="1253696"/>
                <a:ext cx="278640" cy="11937"/>
              </a:xfrm>
              <a:custGeom>
                <a:avLst/>
                <a:gdLst/>
                <a:ahLst/>
                <a:cxnLst/>
                <a:rect l="l" t="t" r="r" b="b"/>
                <a:pathLst>
                  <a:path w="243886" h="10448" extrusionOk="0">
                    <a:moveTo>
                      <a:pt x="238663" y="10449"/>
                    </a:moveTo>
                    <a:lnTo>
                      <a:pt x="5224" y="10449"/>
                    </a:lnTo>
                    <a:cubicBezTo>
                      <a:pt x="2342" y="10449"/>
                      <a:pt x="0" y="8107"/>
                      <a:pt x="0" y="5224"/>
                    </a:cubicBezTo>
                    <a:lnTo>
                      <a:pt x="0" y="5224"/>
                    </a:lnTo>
                    <a:cubicBezTo>
                      <a:pt x="0" y="2342"/>
                      <a:pt x="2342" y="0"/>
                      <a:pt x="5224" y="0"/>
                    </a:cubicBezTo>
                    <a:lnTo>
                      <a:pt x="238663" y="0"/>
                    </a:lnTo>
                    <a:cubicBezTo>
                      <a:pt x="241545" y="0"/>
                      <a:pt x="243887" y="2342"/>
                      <a:pt x="243887" y="5224"/>
                    </a:cubicBezTo>
                    <a:lnTo>
                      <a:pt x="243887" y="5224"/>
                    </a:lnTo>
                    <a:cubicBezTo>
                      <a:pt x="243887" y="8107"/>
                      <a:pt x="241545" y="10449"/>
                      <a:pt x="238663" y="104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33"/>
              <p:cNvSpPr/>
              <p:nvPr/>
            </p:nvSpPr>
            <p:spPr>
              <a:xfrm>
                <a:off x="2839318" y="1292339"/>
                <a:ext cx="278640" cy="11937"/>
              </a:xfrm>
              <a:custGeom>
                <a:avLst/>
                <a:gdLst/>
                <a:ahLst/>
                <a:cxnLst/>
                <a:rect l="l" t="t" r="r" b="b"/>
                <a:pathLst>
                  <a:path w="243886" h="10448" extrusionOk="0">
                    <a:moveTo>
                      <a:pt x="238663" y="10449"/>
                    </a:moveTo>
                    <a:lnTo>
                      <a:pt x="5224" y="10449"/>
                    </a:lnTo>
                    <a:cubicBezTo>
                      <a:pt x="2342" y="10449"/>
                      <a:pt x="0" y="8107"/>
                      <a:pt x="0" y="5224"/>
                    </a:cubicBezTo>
                    <a:lnTo>
                      <a:pt x="0" y="5224"/>
                    </a:lnTo>
                    <a:cubicBezTo>
                      <a:pt x="0" y="2342"/>
                      <a:pt x="2342" y="0"/>
                      <a:pt x="5224" y="0"/>
                    </a:cubicBezTo>
                    <a:lnTo>
                      <a:pt x="238663" y="0"/>
                    </a:lnTo>
                    <a:cubicBezTo>
                      <a:pt x="241545" y="0"/>
                      <a:pt x="243887" y="2342"/>
                      <a:pt x="243887" y="5224"/>
                    </a:cubicBezTo>
                    <a:lnTo>
                      <a:pt x="243887" y="5224"/>
                    </a:lnTo>
                    <a:cubicBezTo>
                      <a:pt x="243887" y="8107"/>
                      <a:pt x="241545" y="10449"/>
                      <a:pt x="238663" y="104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33"/>
              <p:cNvSpPr/>
              <p:nvPr/>
            </p:nvSpPr>
            <p:spPr>
              <a:xfrm>
                <a:off x="2839318" y="1330981"/>
                <a:ext cx="278640" cy="11937"/>
              </a:xfrm>
              <a:custGeom>
                <a:avLst/>
                <a:gdLst/>
                <a:ahLst/>
                <a:cxnLst/>
                <a:rect l="l" t="t" r="r" b="b"/>
                <a:pathLst>
                  <a:path w="243886" h="10448" extrusionOk="0">
                    <a:moveTo>
                      <a:pt x="238663" y="10449"/>
                    </a:moveTo>
                    <a:lnTo>
                      <a:pt x="5224" y="10449"/>
                    </a:lnTo>
                    <a:cubicBezTo>
                      <a:pt x="2342" y="10449"/>
                      <a:pt x="0" y="8107"/>
                      <a:pt x="0" y="5224"/>
                    </a:cubicBezTo>
                    <a:lnTo>
                      <a:pt x="0" y="5224"/>
                    </a:lnTo>
                    <a:cubicBezTo>
                      <a:pt x="0" y="2342"/>
                      <a:pt x="2342" y="0"/>
                      <a:pt x="5224" y="0"/>
                    </a:cubicBezTo>
                    <a:lnTo>
                      <a:pt x="238663" y="0"/>
                    </a:lnTo>
                    <a:cubicBezTo>
                      <a:pt x="241545" y="0"/>
                      <a:pt x="243887" y="2342"/>
                      <a:pt x="243887" y="5224"/>
                    </a:cubicBezTo>
                    <a:lnTo>
                      <a:pt x="243887" y="5224"/>
                    </a:lnTo>
                    <a:cubicBezTo>
                      <a:pt x="243887" y="8107"/>
                      <a:pt x="241545" y="10449"/>
                      <a:pt x="238663" y="104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0" name="Google Shape;930;p33"/>
            <p:cNvGrpSpPr/>
            <p:nvPr/>
          </p:nvGrpSpPr>
          <p:grpSpPr>
            <a:xfrm>
              <a:off x="6760325" y="2625446"/>
              <a:ext cx="259761" cy="413050"/>
              <a:chOff x="8941935" y="2395952"/>
              <a:chExt cx="221413" cy="352101"/>
            </a:xfrm>
          </p:grpSpPr>
          <p:sp>
            <p:nvSpPr>
              <p:cNvPr id="931" name="Google Shape;931;p33"/>
              <p:cNvSpPr/>
              <p:nvPr/>
            </p:nvSpPr>
            <p:spPr>
              <a:xfrm>
                <a:off x="9059616" y="2624543"/>
                <a:ext cx="103732" cy="101561"/>
              </a:xfrm>
              <a:custGeom>
                <a:avLst/>
                <a:gdLst/>
                <a:ahLst/>
                <a:cxnLst/>
                <a:rect l="l" t="t" r="r" b="b"/>
                <a:pathLst>
                  <a:path w="90794" h="88894" extrusionOk="0">
                    <a:moveTo>
                      <a:pt x="46092" y="88891"/>
                    </a:moveTo>
                    <a:lnTo>
                      <a:pt x="0" y="88350"/>
                    </a:lnTo>
                    <a:lnTo>
                      <a:pt x="1039" y="0"/>
                    </a:lnTo>
                    <a:lnTo>
                      <a:pt x="47129" y="541"/>
                    </a:lnTo>
                    <a:cubicBezTo>
                      <a:pt x="71529" y="828"/>
                      <a:pt x="91078" y="20831"/>
                      <a:pt x="90791" y="45230"/>
                    </a:cubicBezTo>
                    <a:lnTo>
                      <a:pt x="90791" y="45230"/>
                    </a:lnTo>
                    <a:cubicBezTo>
                      <a:pt x="90504" y="69628"/>
                      <a:pt x="70501" y="89178"/>
                      <a:pt x="46103" y="88891"/>
                    </a:cubicBezTo>
                    <a:close/>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33"/>
              <p:cNvSpPr/>
              <p:nvPr/>
            </p:nvSpPr>
            <p:spPr>
              <a:xfrm>
                <a:off x="8941935" y="2608904"/>
                <a:ext cx="174003" cy="139150"/>
              </a:xfrm>
              <a:custGeom>
                <a:avLst/>
                <a:gdLst/>
                <a:ahLst/>
                <a:cxnLst/>
                <a:rect l="l" t="t" r="r" b="b"/>
                <a:pathLst>
                  <a:path w="152300" h="121794" extrusionOk="0">
                    <a:moveTo>
                      <a:pt x="136660" y="109578"/>
                    </a:moveTo>
                    <a:lnTo>
                      <a:pt x="152301" y="0"/>
                    </a:lnTo>
                    <a:lnTo>
                      <a:pt x="0" y="0"/>
                    </a:lnTo>
                    <a:lnTo>
                      <a:pt x="12989" y="109247"/>
                    </a:lnTo>
                    <a:cubicBezTo>
                      <a:pt x="13840" y="116404"/>
                      <a:pt x="19915" y="121794"/>
                      <a:pt x="27126" y="121794"/>
                    </a:cubicBezTo>
                    <a:lnTo>
                      <a:pt x="122578" y="121794"/>
                    </a:lnTo>
                    <a:cubicBezTo>
                      <a:pt x="129658" y="121794"/>
                      <a:pt x="135667" y="116581"/>
                      <a:pt x="136672" y="1095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33"/>
              <p:cNvSpPr/>
              <p:nvPr/>
            </p:nvSpPr>
            <p:spPr>
              <a:xfrm>
                <a:off x="9076444" y="2397377"/>
                <a:ext cx="19280" cy="198674"/>
              </a:xfrm>
              <a:custGeom>
                <a:avLst/>
                <a:gdLst/>
                <a:ahLst/>
                <a:cxnLst/>
                <a:rect l="l" t="t" r="r" b="b"/>
                <a:pathLst>
                  <a:path w="16875" h="173894" extrusionOk="0">
                    <a:moveTo>
                      <a:pt x="14324" y="0"/>
                    </a:moveTo>
                    <a:cubicBezTo>
                      <a:pt x="14324" y="0"/>
                      <a:pt x="-10241" y="25371"/>
                      <a:pt x="4968" y="75438"/>
                    </a:cubicBezTo>
                    <a:cubicBezTo>
                      <a:pt x="15097" y="108816"/>
                      <a:pt x="21812" y="129327"/>
                      <a:pt x="12292" y="173894"/>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33"/>
              <p:cNvSpPr/>
              <p:nvPr/>
            </p:nvSpPr>
            <p:spPr>
              <a:xfrm>
                <a:off x="9035518" y="2396910"/>
                <a:ext cx="19280" cy="198674"/>
              </a:xfrm>
              <a:custGeom>
                <a:avLst/>
                <a:gdLst/>
                <a:ahLst/>
                <a:cxnLst/>
                <a:rect l="l" t="t" r="r" b="b"/>
                <a:pathLst>
                  <a:path w="16875" h="173894" extrusionOk="0">
                    <a:moveTo>
                      <a:pt x="14323" y="0"/>
                    </a:moveTo>
                    <a:cubicBezTo>
                      <a:pt x="14323" y="0"/>
                      <a:pt x="-10241" y="25371"/>
                      <a:pt x="4968" y="75438"/>
                    </a:cubicBezTo>
                    <a:cubicBezTo>
                      <a:pt x="15097" y="108816"/>
                      <a:pt x="21812" y="129327"/>
                      <a:pt x="12291" y="173894"/>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33"/>
              <p:cNvSpPr/>
              <p:nvPr/>
            </p:nvSpPr>
            <p:spPr>
              <a:xfrm>
                <a:off x="8994579" y="2396432"/>
                <a:ext cx="19280" cy="198674"/>
              </a:xfrm>
              <a:custGeom>
                <a:avLst/>
                <a:gdLst/>
                <a:ahLst/>
                <a:cxnLst/>
                <a:rect l="l" t="t" r="r" b="b"/>
                <a:pathLst>
                  <a:path w="16875" h="173894" extrusionOk="0">
                    <a:moveTo>
                      <a:pt x="14323" y="0"/>
                    </a:moveTo>
                    <a:cubicBezTo>
                      <a:pt x="14323" y="0"/>
                      <a:pt x="-10241" y="25371"/>
                      <a:pt x="4968" y="75438"/>
                    </a:cubicBezTo>
                    <a:cubicBezTo>
                      <a:pt x="15097" y="108805"/>
                      <a:pt x="21812" y="129327"/>
                      <a:pt x="12291" y="173894"/>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33"/>
              <p:cNvSpPr/>
              <p:nvPr/>
            </p:nvSpPr>
            <p:spPr>
              <a:xfrm>
                <a:off x="8953654" y="2395952"/>
                <a:ext cx="19280" cy="198674"/>
              </a:xfrm>
              <a:custGeom>
                <a:avLst/>
                <a:gdLst/>
                <a:ahLst/>
                <a:cxnLst/>
                <a:rect l="l" t="t" r="r" b="b"/>
                <a:pathLst>
                  <a:path w="16875" h="173894" extrusionOk="0">
                    <a:moveTo>
                      <a:pt x="14323" y="0"/>
                    </a:moveTo>
                    <a:cubicBezTo>
                      <a:pt x="14323" y="0"/>
                      <a:pt x="-10241" y="25371"/>
                      <a:pt x="4968" y="75438"/>
                    </a:cubicBezTo>
                    <a:cubicBezTo>
                      <a:pt x="15097" y="108816"/>
                      <a:pt x="21812" y="129327"/>
                      <a:pt x="12291" y="173894"/>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7" name="Google Shape;937;p33"/>
            <p:cNvGrpSpPr/>
            <p:nvPr/>
          </p:nvGrpSpPr>
          <p:grpSpPr>
            <a:xfrm>
              <a:off x="6194067" y="1765685"/>
              <a:ext cx="1444044" cy="273418"/>
              <a:chOff x="5457575" y="927775"/>
              <a:chExt cx="1230859" cy="233073"/>
            </a:xfrm>
          </p:grpSpPr>
          <p:sp>
            <p:nvSpPr>
              <p:cNvPr id="938" name="Google Shape;938;p33"/>
              <p:cNvSpPr/>
              <p:nvPr/>
            </p:nvSpPr>
            <p:spPr>
              <a:xfrm>
                <a:off x="5471934" y="937348"/>
                <a:ext cx="1216500" cy="223500"/>
              </a:xfrm>
              <a:prstGeom prst="roundRect">
                <a:avLst>
                  <a:gd name="adj" fmla="val 11147"/>
                </a:avLst>
              </a:prstGeom>
              <a:solidFill>
                <a:srgbClr val="122070">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39" name="Google Shape;939;p33"/>
              <p:cNvSpPr/>
              <p:nvPr/>
            </p:nvSpPr>
            <p:spPr>
              <a:xfrm>
                <a:off x="5457575" y="927775"/>
                <a:ext cx="1216500" cy="223500"/>
              </a:xfrm>
              <a:prstGeom prst="roundRect">
                <a:avLst>
                  <a:gd name="adj" fmla="val 1114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40" name="Google Shape;940;p33"/>
              <p:cNvSpPr/>
              <p:nvPr/>
            </p:nvSpPr>
            <p:spPr>
              <a:xfrm>
                <a:off x="5521049" y="991207"/>
                <a:ext cx="898638" cy="96636"/>
              </a:xfrm>
              <a:custGeom>
                <a:avLst/>
                <a:gdLst/>
                <a:ahLst/>
                <a:cxnLst/>
                <a:rect l="l" t="t" r="r" b="b"/>
                <a:pathLst>
                  <a:path w="786554" h="84583" extrusionOk="0">
                    <a:moveTo>
                      <a:pt x="744263" y="84583"/>
                    </a:moveTo>
                    <a:lnTo>
                      <a:pt x="42292" y="84583"/>
                    </a:lnTo>
                    <a:cubicBezTo>
                      <a:pt x="18942" y="84583"/>
                      <a:pt x="0" y="65652"/>
                      <a:pt x="0" y="42292"/>
                    </a:cubicBezTo>
                    <a:lnTo>
                      <a:pt x="0" y="42292"/>
                    </a:lnTo>
                    <a:cubicBezTo>
                      <a:pt x="0" y="18942"/>
                      <a:pt x="18931" y="0"/>
                      <a:pt x="42292" y="0"/>
                    </a:cubicBezTo>
                    <a:lnTo>
                      <a:pt x="744263" y="0"/>
                    </a:lnTo>
                    <a:cubicBezTo>
                      <a:pt x="767624" y="0"/>
                      <a:pt x="786555" y="18931"/>
                      <a:pt x="786555" y="42292"/>
                    </a:cubicBezTo>
                    <a:lnTo>
                      <a:pt x="786555" y="42292"/>
                    </a:lnTo>
                    <a:cubicBezTo>
                      <a:pt x="786555" y="65652"/>
                      <a:pt x="767624" y="84583"/>
                      <a:pt x="744263" y="845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41" name="Google Shape;941;p33"/>
              <p:cNvGrpSpPr/>
              <p:nvPr/>
            </p:nvGrpSpPr>
            <p:grpSpPr>
              <a:xfrm>
                <a:off x="6481584" y="991803"/>
                <a:ext cx="95442" cy="95444"/>
                <a:chOff x="6481584" y="1264750"/>
                <a:chExt cx="95442" cy="95444"/>
              </a:xfrm>
            </p:grpSpPr>
            <p:sp>
              <p:nvSpPr>
                <p:cNvPr id="942" name="Google Shape;942;p33"/>
                <p:cNvSpPr/>
                <p:nvPr/>
              </p:nvSpPr>
              <p:spPr>
                <a:xfrm>
                  <a:off x="6481584" y="1264750"/>
                  <a:ext cx="66174" cy="66174"/>
                </a:xfrm>
                <a:custGeom>
                  <a:avLst/>
                  <a:gdLst/>
                  <a:ahLst/>
                  <a:cxnLst/>
                  <a:rect l="l" t="t" r="r" b="b"/>
                  <a:pathLst>
                    <a:path w="57920" h="57920" extrusionOk="0">
                      <a:moveTo>
                        <a:pt x="49438" y="8483"/>
                      </a:moveTo>
                      <a:cubicBezTo>
                        <a:pt x="60748" y="19793"/>
                        <a:pt x="60748" y="38128"/>
                        <a:pt x="49438" y="49438"/>
                      </a:cubicBezTo>
                      <a:cubicBezTo>
                        <a:pt x="38127" y="60748"/>
                        <a:pt x="19793" y="60748"/>
                        <a:pt x="8482" y="49438"/>
                      </a:cubicBezTo>
                      <a:cubicBezTo>
                        <a:pt x="-2827" y="38128"/>
                        <a:pt x="-2827" y="19793"/>
                        <a:pt x="8482" y="8483"/>
                      </a:cubicBezTo>
                      <a:cubicBezTo>
                        <a:pt x="19793" y="-2828"/>
                        <a:pt x="38127" y="-2828"/>
                        <a:pt x="49438" y="8483"/>
                      </a:cubicBezTo>
                      <a:close/>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33"/>
                <p:cNvSpPr/>
                <p:nvPr/>
              </p:nvSpPr>
              <p:spPr>
                <a:xfrm>
                  <a:off x="6538034" y="1321201"/>
                  <a:ext cx="38992" cy="38992"/>
                </a:xfrm>
                <a:custGeom>
                  <a:avLst/>
                  <a:gdLst/>
                  <a:ahLst/>
                  <a:cxnLst/>
                  <a:rect l="l" t="t" r="r" b="b"/>
                  <a:pathLst>
                    <a:path w="34129" h="34129" extrusionOk="0">
                      <a:moveTo>
                        <a:pt x="0" y="0"/>
                      </a:moveTo>
                      <a:lnTo>
                        <a:pt x="34129" y="34129"/>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44" name="Google Shape;944;p33"/>
            <p:cNvSpPr/>
            <p:nvPr/>
          </p:nvSpPr>
          <p:spPr>
            <a:xfrm>
              <a:off x="5882132" y="1326919"/>
              <a:ext cx="909392" cy="301462"/>
            </a:xfrm>
            <a:custGeom>
              <a:avLst/>
              <a:gdLst/>
              <a:ahLst/>
              <a:cxnLst/>
              <a:rect l="l" t="t" r="r" b="b"/>
              <a:pathLst>
                <a:path w="678651" h="224972" extrusionOk="0">
                  <a:moveTo>
                    <a:pt x="24853" y="224961"/>
                  </a:moveTo>
                  <a:lnTo>
                    <a:pt x="612221" y="224961"/>
                  </a:lnTo>
                  <a:cubicBezTo>
                    <a:pt x="708269" y="224961"/>
                    <a:pt x="682125" y="187883"/>
                    <a:pt x="645521" y="167482"/>
                  </a:cubicBezTo>
                  <a:cubicBezTo>
                    <a:pt x="608918" y="147093"/>
                    <a:pt x="581460" y="156360"/>
                    <a:pt x="560331" y="82192"/>
                  </a:cubicBezTo>
                  <a:cubicBezTo>
                    <a:pt x="539202" y="8024"/>
                    <a:pt x="495640" y="-6810"/>
                    <a:pt x="438117" y="2468"/>
                  </a:cubicBezTo>
                  <a:cubicBezTo>
                    <a:pt x="380605" y="11735"/>
                    <a:pt x="357941" y="67369"/>
                    <a:pt x="303919" y="56236"/>
                  </a:cubicBezTo>
                  <a:cubicBezTo>
                    <a:pt x="249886" y="45114"/>
                    <a:pt x="216773" y="44186"/>
                    <a:pt x="192374" y="57164"/>
                  </a:cubicBezTo>
                  <a:cubicBezTo>
                    <a:pt x="151353" y="78989"/>
                    <a:pt x="139214" y="140598"/>
                    <a:pt x="100004" y="142454"/>
                  </a:cubicBezTo>
                  <a:cubicBezTo>
                    <a:pt x="50378" y="144796"/>
                    <a:pt x="61666" y="187883"/>
                    <a:pt x="26808" y="189738"/>
                  </a:cubicBezTo>
                  <a:cubicBezTo>
                    <a:pt x="-8050" y="191594"/>
                    <a:pt x="-9133" y="224972"/>
                    <a:pt x="24842" y="2249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33"/>
            <p:cNvSpPr/>
            <p:nvPr/>
          </p:nvSpPr>
          <p:spPr>
            <a:xfrm>
              <a:off x="8750252" y="1688298"/>
              <a:ext cx="1180232" cy="391228"/>
            </a:xfrm>
            <a:custGeom>
              <a:avLst/>
              <a:gdLst/>
              <a:ahLst/>
              <a:cxnLst/>
              <a:rect l="l" t="t" r="r" b="b"/>
              <a:pathLst>
                <a:path w="880770" h="291961" extrusionOk="0">
                  <a:moveTo>
                    <a:pt x="848506" y="291961"/>
                  </a:moveTo>
                  <a:lnTo>
                    <a:pt x="86217" y="291961"/>
                  </a:lnTo>
                  <a:cubicBezTo>
                    <a:pt x="-38438" y="291961"/>
                    <a:pt x="-4507" y="243837"/>
                    <a:pt x="42997" y="217362"/>
                  </a:cubicBezTo>
                  <a:cubicBezTo>
                    <a:pt x="90502" y="190898"/>
                    <a:pt x="126145" y="202927"/>
                    <a:pt x="153559" y="106668"/>
                  </a:cubicBezTo>
                  <a:cubicBezTo>
                    <a:pt x="180973" y="10421"/>
                    <a:pt x="237524" y="-8830"/>
                    <a:pt x="312167" y="3198"/>
                  </a:cubicBezTo>
                  <a:cubicBezTo>
                    <a:pt x="386810" y="15226"/>
                    <a:pt x="416212" y="87417"/>
                    <a:pt x="486337" y="72981"/>
                  </a:cubicBezTo>
                  <a:cubicBezTo>
                    <a:pt x="556451" y="58545"/>
                    <a:pt x="599428" y="57341"/>
                    <a:pt x="631094" y="74185"/>
                  </a:cubicBezTo>
                  <a:cubicBezTo>
                    <a:pt x="684332" y="102504"/>
                    <a:pt x="700082" y="182471"/>
                    <a:pt x="750978" y="184879"/>
                  </a:cubicBezTo>
                  <a:cubicBezTo>
                    <a:pt x="815381" y="187927"/>
                    <a:pt x="800736" y="243837"/>
                    <a:pt x="845976" y="246234"/>
                  </a:cubicBezTo>
                  <a:cubicBezTo>
                    <a:pt x="891217" y="248642"/>
                    <a:pt x="892631" y="291950"/>
                    <a:pt x="848516" y="29195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33"/>
            <p:cNvSpPr/>
            <p:nvPr/>
          </p:nvSpPr>
          <p:spPr>
            <a:xfrm>
              <a:off x="7591734" y="1342246"/>
              <a:ext cx="541083" cy="187699"/>
            </a:xfrm>
            <a:custGeom>
              <a:avLst/>
              <a:gdLst/>
              <a:ahLst/>
              <a:cxnLst/>
              <a:rect l="l" t="t" r="r" b="b"/>
              <a:pathLst>
                <a:path w="403793" h="140074" extrusionOk="0">
                  <a:moveTo>
                    <a:pt x="34852" y="140074"/>
                  </a:moveTo>
                  <a:lnTo>
                    <a:pt x="358937" y="140074"/>
                  </a:lnTo>
                  <a:cubicBezTo>
                    <a:pt x="422148" y="140074"/>
                    <a:pt x="415245" y="72268"/>
                    <a:pt x="358937" y="72268"/>
                  </a:cubicBezTo>
                  <a:cubicBezTo>
                    <a:pt x="302629" y="72268"/>
                    <a:pt x="288833" y="0"/>
                    <a:pt x="232525" y="0"/>
                  </a:cubicBezTo>
                  <a:cubicBezTo>
                    <a:pt x="176218" y="0"/>
                    <a:pt x="137140" y="79160"/>
                    <a:pt x="79683" y="94104"/>
                  </a:cubicBezTo>
                  <a:cubicBezTo>
                    <a:pt x="22227" y="109048"/>
                    <a:pt x="-40984" y="140074"/>
                    <a:pt x="34862" y="140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47" name="Google Shape;947;p33"/>
            <p:cNvGrpSpPr/>
            <p:nvPr/>
          </p:nvGrpSpPr>
          <p:grpSpPr>
            <a:xfrm>
              <a:off x="6194271" y="3038465"/>
              <a:ext cx="2315072" cy="328605"/>
              <a:chOff x="5528200" y="2839715"/>
              <a:chExt cx="1973297" cy="280117"/>
            </a:xfrm>
          </p:grpSpPr>
          <p:sp>
            <p:nvSpPr>
              <p:cNvPr id="948" name="Google Shape;948;p33"/>
              <p:cNvSpPr/>
              <p:nvPr/>
            </p:nvSpPr>
            <p:spPr>
              <a:xfrm>
                <a:off x="6802681" y="2839715"/>
                <a:ext cx="698816" cy="280117"/>
              </a:xfrm>
              <a:custGeom>
                <a:avLst/>
                <a:gdLst/>
                <a:ahLst/>
                <a:cxnLst/>
                <a:rect l="l" t="t" r="r" b="b"/>
                <a:pathLst>
                  <a:path w="611655" h="245179" extrusionOk="0">
                    <a:moveTo>
                      <a:pt x="532086" y="0"/>
                    </a:moveTo>
                    <a:lnTo>
                      <a:pt x="0" y="0"/>
                    </a:lnTo>
                    <a:lnTo>
                      <a:pt x="0" y="245179"/>
                    </a:lnTo>
                    <a:lnTo>
                      <a:pt x="532086" y="245179"/>
                    </a:lnTo>
                    <a:cubicBezTo>
                      <a:pt x="576035" y="245179"/>
                      <a:pt x="611655" y="190296"/>
                      <a:pt x="611655" y="122590"/>
                    </a:cubicBezTo>
                    <a:cubicBezTo>
                      <a:pt x="611655" y="54883"/>
                      <a:pt x="576035" y="0"/>
                      <a:pt x="5320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33"/>
              <p:cNvSpPr/>
              <p:nvPr/>
            </p:nvSpPr>
            <p:spPr>
              <a:xfrm>
                <a:off x="7010626" y="2839715"/>
                <a:ext cx="334202" cy="280117"/>
              </a:xfrm>
              <a:custGeom>
                <a:avLst/>
                <a:gdLst/>
                <a:ahLst/>
                <a:cxnLst/>
                <a:rect l="l" t="t" r="r" b="b"/>
                <a:pathLst>
                  <a:path w="292518" h="245179" extrusionOk="0">
                    <a:moveTo>
                      <a:pt x="212950" y="0"/>
                    </a:moveTo>
                    <a:lnTo>
                      <a:pt x="0" y="0"/>
                    </a:lnTo>
                    <a:cubicBezTo>
                      <a:pt x="43949" y="0"/>
                      <a:pt x="79569" y="54883"/>
                      <a:pt x="79569" y="122590"/>
                    </a:cubicBezTo>
                    <a:cubicBezTo>
                      <a:pt x="79569" y="190296"/>
                      <a:pt x="43949" y="245179"/>
                      <a:pt x="0" y="245179"/>
                    </a:cubicBezTo>
                    <a:lnTo>
                      <a:pt x="212950" y="245179"/>
                    </a:lnTo>
                    <a:cubicBezTo>
                      <a:pt x="256898" y="245179"/>
                      <a:pt x="292519" y="190296"/>
                      <a:pt x="292519" y="122590"/>
                    </a:cubicBezTo>
                    <a:cubicBezTo>
                      <a:pt x="292519" y="54883"/>
                      <a:pt x="256898" y="0"/>
                      <a:pt x="2129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33"/>
              <p:cNvSpPr/>
              <p:nvPr/>
            </p:nvSpPr>
            <p:spPr>
              <a:xfrm>
                <a:off x="6867393" y="2871081"/>
                <a:ext cx="571099" cy="1261"/>
              </a:xfrm>
              <a:custGeom>
                <a:avLst/>
                <a:gdLst/>
                <a:ahLst/>
                <a:cxnLst/>
                <a:rect l="l" t="t" r="r" b="b"/>
                <a:pathLst>
                  <a:path w="499868" h="1104" extrusionOk="0">
                    <a:moveTo>
                      <a:pt x="0" y="0"/>
                    </a:moveTo>
                    <a:lnTo>
                      <a:pt x="499868"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33"/>
              <p:cNvSpPr/>
              <p:nvPr/>
            </p:nvSpPr>
            <p:spPr>
              <a:xfrm>
                <a:off x="5545415" y="2860589"/>
                <a:ext cx="1331194" cy="238335"/>
              </a:xfrm>
              <a:custGeom>
                <a:avLst/>
                <a:gdLst/>
                <a:ahLst/>
                <a:cxnLst/>
                <a:rect l="l" t="t" r="r" b="b"/>
                <a:pathLst>
                  <a:path w="1165159" h="208608" extrusionOk="0">
                    <a:moveTo>
                      <a:pt x="0" y="0"/>
                    </a:moveTo>
                    <a:lnTo>
                      <a:pt x="1157129" y="0"/>
                    </a:lnTo>
                    <a:cubicBezTo>
                      <a:pt x="1161559" y="0"/>
                      <a:pt x="1165159" y="3601"/>
                      <a:pt x="1165159" y="8030"/>
                    </a:cubicBezTo>
                    <a:lnTo>
                      <a:pt x="1165159" y="200579"/>
                    </a:lnTo>
                    <a:cubicBezTo>
                      <a:pt x="1165159" y="205008"/>
                      <a:pt x="1161559" y="208609"/>
                      <a:pt x="1157129" y="208609"/>
                    </a:cubicBezTo>
                    <a:lnTo>
                      <a:pt x="0" y="208609"/>
                    </a:lnTo>
                    <a:lnTo>
                      <a:pt x="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33"/>
              <p:cNvSpPr/>
              <p:nvPr/>
            </p:nvSpPr>
            <p:spPr>
              <a:xfrm>
                <a:off x="5528200" y="2839715"/>
                <a:ext cx="1386187" cy="280117"/>
              </a:xfrm>
              <a:custGeom>
                <a:avLst/>
                <a:gdLst/>
                <a:ahLst/>
                <a:cxnLst/>
                <a:rect l="l" t="t" r="r" b="b"/>
                <a:pathLst>
                  <a:path w="1213293" h="245179" extrusionOk="0">
                    <a:moveTo>
                      <a:pt x="1133725" y="0"/>
                    </a:moveTo>
                    <a:lnTo>
                      <a:pt x="0" y="0"/>
                    </a:lnTo>
                    <a:lnTo>
                      <a:pt x="0" y="45616"/>
                    </a:lnTo>
                    <a:lnTo>
                      <a:pt x="1133725" y="45616"/>
                    </a:lnTo>
                    <a:cubicBezTo>
                      <a:pt x="1145388" y="45616"/>
                      <a:pt x="1167677" y="75593"/>
                      <a:pt x="1167677" y="122590"/>
                    </a:cubicBezTo>
                    <a:cubicBezTo>
                      <a:pt x="1167677" y="169587"/>
                      <a:pt x="1145377" y="199563"/>
                      <a:pt x="1133725" y="199563"/>
                    </a:cubicBezTo>
                    <a:lnTo>
                      <a:pt x="0" y="199563"/>
                    </a:lnTo>
                    <a:lnTo>
                      <a:pt x="0" y="245179"/>
                    </a:lnTo>
                    <a:lnTo>
                      <a:pt x="1133725" y="245179"/>
                    </a:lnTo>
                    <a:cubicBezTo>
                      <a:pt x="1177673" y="245179"/>
                      <a:pt x="1213294" y="190296"/>
                      <a:pt x="1213294" y="122590"/>
                    </a:cubicBezTo>
                    <a:cubicBezTo>
                      <a:pt x="1213294" y="54883"/>
                      <a:pt x="1177673" y="0"/>
                      <a:pt x="113372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33"/>
              <p:cNvSpPr/>
              <p:nvPr/>
            </p:nvSpPr>
            <p:spPr>
              <a:xfrm>
                <a:off x="5545415" y="2917670"/>
                <a:ext cx="1257978" cy="1261"/>
              </a:xfrm>
              <a:custGeom>
                <a:avLst/>
                <a:gdLst/>
                <a:ahLst/>
                <a:cxnLst/>
                <a:rect l="l" t="t" r="r" b="b"/>
                <a:pathLst>
                  <a:path w="1101075" h="1104" extrusionOk="0">
                    <a:moveTo>
                      <a:pt x="0" y="0"/>
                    </a:moveTo>
                    <a:lnTo>
                      <a:pt x="1101075"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33"/>
              <p:cNvSpPr/>
              <p:nvPr/>
            </p:nvSpPr>
            <p:spPr>
              <a:xfrm>
                <a:off x="5545415" y="2942477"/>
                <a:ext cx="1257978" cy="1261"/>
              </a:xfrm>
              <a:custGeom>
                <a:avLst/>
                <a:gdLst/>
                <a:ahLst/>
                <a:cxnLst/>
                <a:rect l="l" t="t" r="r" b="b"/>
                <a:pathLst>
                  <a:path w="1101075" h="1104" extrusionOk="0">
                    <a:moveTo>
                      <a:pt x="0" y="0"/>
                    </a:moveTo>
                    <a:lnTo>
                      <a:pt x="1101075"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33"/>
              <p:cNvSpPr/>
              <p:nvPr/>
            </p:nvSpPr>
            <p:spPr>
              <a:xfrm>
                <a:off x="5545415" y="2967285"/>
                <a:ext cx="1257978" cy="1261"/>
              </a:xfrm>
              <a:custGeom>
                <a:avLst/>
                <a:gdLst/>
                <a:ahLst/>
                <a:cxnLst/>
                <a:rect l="l" t="t" r="r" b="b"/>
                <a:pathLst>
                  <a:path w="1101075" h="1104" extrusionOk="0">
                    <a:moveTo>
                      <a:pt x="0" y="0"/>
                    </a:moveTo>
                    <a:lnTo>
                      <a:pt x="1101075"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33"/>
              <p:cNvSpPr/>
              <p:nvPr/>
            </p:nvSpPr>
            <p:spPr>
              <a:xfrm>
                <a:off x="5545415" y="2992105"/>
                <a:ext cx="1257978" cy="1261"/>
              </a:xfrm>
              <a:custGeom>
                <a:avLst/>
                <a:gdLst/>
                <a:ahLst/>
                <a:cxnLst/>
                <a:rect l="l" t="t" r="r" b="b"/>
                <a:pathLst>
                  <a:path w="1101075" h="1104" extrusionOk="0">
                    <a:moveTo>
                      <a:pt x="0" y="0"/>
                    </a:moveTo>
                    <a:lnTo>
                      <a:pt x="1101075"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33"/>
              <p:cNvSpPr/>
              <p:nvPr/>
            </p:nvSpPr>
            <p:spPr>
              <a:xfrm>
                <a:off x="5545415" y="3016913"/>
                <a:ext cx="1257978" cy="1261"/>
              </a:xfrm>
              <a:custGeom>
                <a:avLst/>
                <a:gdLst/>
                <a:ahLst/>
                <a:cxnLst/>
                <a:rect l="l" t="t" r="r" b="b"/>
                <a:pathLst>
                  <a:path w="1101075" h="1104" extrusionOk="0">
                    <a:moveTo>
                      <a:pt x="0" y="0"/>
                    </a:moveTo>
                    <a:lnTo>
                      <a:pt x="1101075"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33"/>
              <p:cNvSpPr/>
              <p:nvPr/>
            </p:nvSpPr>
            <p:spPr>
              <a:xfrm>
                <a:off x="5545415" y="3041720"/>
                <a:ext cx="1257978" cy="1261"/>
              </a:xfrm>
              <a:custGeom>
                <a:avLst/>
                <a:gdLst/>
                <a:ahLst/>
                <a:cxnLst/>
                <a:rect l="l" t="t" r="r" b="b"/>
                <a:pathLst>
                  <a:path w="1101075" h="1104" extrusionOk="0">
                    <a:moveTo>
                      <a:pt x="0" y="0"/>
                    </a:moveTo>
                    <a:lnTo>
                      <a:pt x="1101075" y="0"/>
                    </a:ln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9" name="Google Shape;959;p33"/>
            <p:cNvGrpSpPr/>
            <p:nvPr/>
          </p:nvGrpSpPr>
          <p:grpSpPr>
            <a:xfrm>
              <a:off x="7983930" y="1731635"/>
              <a:ext cx="551942" cy="551864"/>
              <a:chOff x="2233150" y="977525"/>
              <a:chExt cx="470459" cy="470432"/>
            </a:xfrm>
          </p:grpSpPr>
          <p:sp>
            <p:nvSpPr>
              <p:cNvPr id="960" name="Google Shape;960;p33"/>
              <p:cNvSpPr/>
              <p:nvPr/>
            </p:nvSpPr>
            <p:spPr>
              <a:xfrm>
                <a:off x="2251809" y="985957"/>
                <a:ext cx="451800" cy="462000"/>
              </a:xfrm>
              <a:prstGeom prst="roundRect">
                <a:avLst>
                  <a:gd name="adj" fmla="val 11147"/>
                </a:avLst>
              </a:prstGeom>
              <a:solidFill>
                <a:srgbClr val="122070">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61" name="Google Shape;961;p33"/>
              <p:cNvSpPr/>
              <p:nvPr/>
            </p:nvSpPr>
            <p:spPr>
              <a:xfrm>
                <a:off x="2233150" y="977525"/>
                <a:ext cx="451800" cy="462000"/>
              </a:xfrm>
              <a:prstGeom prst="roundRect">
                <a:avLst>
                  <a:gd name="adj" fmla="val 1114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962" name="Google Shape;962;p33"/>
              <p:cNvGrpSpPr/>
              <p:nvPr/>
            </p:nvGrpSpPr>
            <p:grpSpPr>
              <a:xfrm>
                <a:off x="2272246" y="1068904"/>
                <a:ext cx="373611" cy="279231"/>
                <a:chOff x="2275783" y="542666"/>
                <a:chExt cx="373611" cy="279231"/>
              </a:xfrm>
            </p:grpSpPr>
            <p:sp>
              <p:nvSpPr>
                <p:cNvPr id="963" name="Google Shape;963;p33"/>
                <p:cNvSpPr/>
                <p:nvPr/>
              </p:nvSpPr>
              <p:spPr>
                <a:xfrm>
                  <a:off x="2314553" y="650712"/>
                  <a:ext cx="1261" cy="155201"/>
                </a:xfrm>
                <a:custGeom>
                  <a:avLst/>
                  <a:gdLst/>
                  <a:ahLst/>
                  <a:cxnLst/>
                  <a:rect l="l" t="t" r="r" b="b"/>
                  <a:pathLst>
                    <a:path w="1104" h="135843" extrusionOk="0">
                      <a:moveTo>
                        <a:pt x="0" y="0"/>
                      </a:moveTo>
                      <a:lnTo>
                        <a:pt x="0" y="135844"/>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33"/>
                <p:cNvSpPr/>
                <p:nvPr/>
              </p:nvSpPr>
              <p:spPr>
                <a:xfrm>
                  <a:off x="2305131" y="769352"/>
                  <a:ext cx="18852" cy="52545"/>
                </a:xfrm>
                <a:custGeom>
                  <a:avLst/>
                  <a:gdLst/>
                  <a:ahLst/>
                  <a:cxnLst/>
                  <a:rect l="l" t="t" r="r" b="b"/>
                  <a:pathLst>
                    <a:path w="16501" h="45991" extrusionOk="0">
                      <a:moveTo>
                        <a:pt x="0" y="22996"/>
                      </a:moveTo>
                      <a:cubicBezTo>
                        <a:pt x="0" y="32848"/>
                        <a:pt x="3336" y="41364"/>
                        <a:pt x="8251" y="45992"/>
                      </a:cubicBezTo>
                      <a:cubicBezTo>
                        <a:pt x="13166" y="41364"/>
                        <a:pt x="16501" y="32859"/>
                        <a:pt x="16501" y="22996"/>
                      </a:cubicBezTo>
                      <a:cubicBezTo>
                        <a:pt x="16501" y="13133"/>
                        <a:pt x="13166" y="4628"/>
                        <a:pt x="8251" y="0"/>
                      </a:cubicBezTo>
                      <a:cubicBezTo>
                        <a:pt x="3336" y="4628"/>
                        <a:pt x="0" y="13144"/>
                        <a:pt x="0" y="229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33"/>
                <p:cNvSpPr/>
                <p:nvPr/>
              </p:nvSpPr>
              <p:spPr>
                <a:xfrm>
                  <a:off x="2334113" y="631341"/>
                  <a:ext cx="256898" cy="142077"/>
                </a:xfrm>
                <a:custGeom>
                  <a:avLst/>
                  <a:gdLst/>
                  <a:ahLst/>
                  <a:cxnLst/>
                  <a:rect l="l" t="t" r="r" b="b"/>
                  <a:pathLst>
                    <a:path w="224856" h="124356" extrusionOk="0">
                      <a:moveTo>
                        <a:pt x="0" y="0"/>
                      </a:moveTo>
                      <a:lnTo>
                        <a:pt x="0" y="99936"/>
                      </a:lnTo>
                      <a:cubicBezTo>
                        <a:pt x="0" y="113422"/>
                        <a:pt x="50333" y="124357"/>
                        <a:pt x="112428" y="124357"/>
                      </a:cubicBezTo>
                      <a:cubicBezTo>
                        <a:pt x="174524" y="124357"/>
                        <a:pt x="224856" y="113422"/>
                        <a:pt x="224856" y="99936"/>
                      </a:cubicBezTo>
                      <a:lnTo>
                        <a:pt x="224856" y="0"/>
                      </a:lnTo>
                      <a:lnTo>
                        <a:pt x="11"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33"/>
                <p:cNvSpPr/>
                <p:nvPr/>
              </p:nvSpPr>
              <p:spPr>
                <a:xfrm>
                  <a:off x="2283748" y="542666"/>
                  <a:ext cx="357661" cy="197841"/>
                </a:xfrm>
                <a:custGeom>
                  <a:avLst/>
                  <a:gdLst/>
                  <a:ahLst/>
                  <a:cxnLst/>
                  <a:rect l="l" t="t" r="r" b="b"/>
                  <a:pathLst>
                    <a:path w="313051" h="173165" extrusionOk="0">
                      <a:moveTo>
                        <a:pt x="156526" y="0"/>
                      </a:moveTo>
                      <a:lnTo>
                        <a:pt x="3264" y="81159"/>
                      </a:lnTo>
                      <a:cubicBezTo>
                        <a:pt x="-1088" y="83468"/>
                        <a:pt x="-1088" y="89708"/>
                        <a:pt x="3264" y="92006"/>
                      </a:cubicBezTo>
                      <a:lnTo>
                        <a:pt x="156526" y="173165"/>
                      </a:lnTo>
                      <a:lnTo>
                        <a:pt x="309787" y="92006"/>
                      </a:lnTo>
                      <a:cubicBezTo>
                        <a:pt x="314139" y="89697"/>
                        <a:pt x="314139" y="83457"/>
                        <a:pt x="309787" y="81159"/>
                      </a:cubicBezTo>
                      <a:lnTo>
                        <a:pt x="156526"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33"/>
                <p:cNvSpPr/>
                <p:nvPr/>
              </p:nvSpPr>
              <p:spPr>
                <a:xfrm>
                  <a:off x="2275783" y="634406"/>
                  <a:ext cx="373611" cy="106049"/>
                </a:xfrm>
                <a:custGeom>
                  <a:avLst/>
                  <a:gdLst/>
                  <a:ahLst/>
                  <a:cxnLst/>
                  <a:rect l="l" t="t" r="r" b="b"/>
                  <a:pathLst>
                    <a:path w="327012" h="92822" extrusionOk="0">
                      <a:moveTo>
                        <a:pt x="163501" y="80342"/>
                      </a:moveTo>
                      <a:lnTo>
                        <a:pt x="11786" y="0"/>
                      </a:lnTo>
                      <a:lnTo>
                        <a:pt x="0" y="6240"/>
                      </a:lnTo>
                      <a:lnTo>
                        <a:pt x="163501" y="92823"/>
                      </a:lnTo>
                      <a:lnTo>
                        <a:pt x="327013" y="6240"/>
                      </a:lnTo>
                      <a:lnTo>
                        <a:pt x="315216" y="0"/>
                      </a:lnTo>
                      <a:lnTo>
                        <a:pt x="163501" y="8034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68" name="Google Shape;968;p33"/>
            <p:cNvGrpSpPr/>
            <p:nvPr/>
          </p:nvGrpSpPr>
          <p:grpSpPr>
            <a:xfrm>
              <a:off x="6096779" y="2445333"/>
              <a:ext cx="430128" cy="444565"/>
              <a:chOff x="2560025" y="1782238"/>
              <a:chExt cx="366628" cy="378966"/>
            </a:xfrm>
          </p:grpSpPr>
          <p:sp>
            <p:nvSpPr>
              <p:cNvPr id="969" name="Google Shape;969;p33"/>
              <p:cNvSpPr/>
              <p:nvPr/>
            </p:nvSpPr>
            <p:spPr>
              <a:xfrm>
                <a:off x="2576853" y="1784703"/>
                <a:ext cx="349800" cy="376500"/>
              </a:xfrm>
              <a:prstGeom prst="roundRect">
                <a:avLst>
                  <a:gd name="adj" fmla="val 11147"/>
                </a:avLst>
              </a:prstGeom>
              <a:solidFill>
                <a:srgbClr val="122070">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70" name="Google Shape;970;p33"/>
              <p:cNvSpPr/>
              <p:nvPr/>
            </p:nvSpPr>
            <p:spPr>
              <a:xfrm>
                <a:off x="2560025" y="1782238"/>
                <a:ext cx="349800" cy="376500"/>
              </a:xfrm>
              <a:prstGeom prst="roundRect">
                <a:avLst>
                  <a:gd name="adj" fmla="val 1114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971" name="Google Shape;971;p33"/>
              <p:cNvGrpSpPr/>
              <p:nvPr/>
            </p:nvGrpSpPr>
            <p:grpSpPr>
              <a:xfrm>
                <a:off x="2612551" y="1822721"/>
                <a:ext cx="244748" cy="295533"/>
                <a:chOff x="2197031" y="1815080"/>
                <a:chExt cx="244748" cy="295533"/>
              </a:xfrm>
            </p:grpSpPr>
            <p:sp>
              <p:nvSpPr>
                <p:cNvPr id="972" name="Google Shape;972;p33"/>
                <p:cNvSpPr/>
                <p:nvPr/>
              </p:nvSpPr>
              <p:spPr>
                <a:xfrm>
                  <a:off x="2298103" y="2090815"/>
                  <a:ext cx="42627" cy="19798"/>
                </a:xfrm>
                <a:custGeom>
                  <a:avLst/>
                  <a:gdLst/>
                  <a:ahLst/>
                  <a:cxnLst/>
                  <a:rect l="l" t="t" r="r" b="b"/>
                  <a:pathLst>
                    <a:path w="37310" h="17329" extrusionOk="0">
                      <a:moveTo>
                        <a:pt x="0" y="0"/>
                      </a:moveTo>
                      <a:lnTo>
                        <a:pt x="37311" y="0"/>
                      </a:lnTo>
                      <a:lnTo>
                        <a:pt x="37311" y="16490"/>
                      </a:lnTo>
                      <a:cubicBezTo>
                        <a:pt x="37311" y="16954"/>
                        <a:pt x="36935" y="17330"/>
                        <a:pt x="36471" y="17330"/>
                      </a:cubicBezTo>
                      <a:lnTo>
                        <a:pt x="839" y="17330"/>
                      </a:lnTo>
                      <a:cubicBezTo>
                        <a:pt x="375" y="17330"/>
                        <a:pt x="0" y="16954"/>
                        <a:pt x="0" y="16490"/>
                      </a:cubicBezTo>
                      <a:lnTo>
                        <a:pt x="0" y="0"/>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33"/>
                <p:cNvSpPr/>
                <p:nvPr/>
              </p:nvSpPr>
              <p:spPr>
                <a:xfrm>
                  <a:off x="2298103" y="2090815"/>
                  <a:ext cx="42627" cy="19798"/>
                </a:xfrm>
                <a:custGeom>
                  <a:avLst/>
                  <a:gdLst/>
                  <a:ahLst/>
                  <a:cxnLst/>
                  <a:rect l="l" t="t" r="r" b="b"/>
                  <a:pathLst>
                    <a:path w="37310" h="17329" extrusionOk="0">
                      <a:moveTo>
                        <a:pt x="0" y="0"/>
                      </a:moveTo>
                      <a:lnTo>
                        <a:pt x="37311" y="0"/>
                      </a:lnTo>
                      <a:lnTo>
                        <a:pt x="37311" y="16490"/>
                      </a:lnTo>
                      <a:cubicBezTo>
                        <a:pt x="37311" y="16954"/>
                        <a:pt x="36935" y="17330"/>
                        <a:pt x="36471" y="17330"/>
                      </a:cubicBezTo>
                      <a:lnTo>
                        <a:pt x="839" y="17330"/>
                      </a:lnTo>
                      <a:cubicBezTo>
                        <a:pt x="375" y="17330"/>
                        <a:pt x="0" y="16954"/>
                        <a:pt x="0" y="16490"/>
                      </a:cubicBezTo>
                      <a:lnTo>
                        <a:pt x="0" y="0"/>
                      </a:lnTo>
                      <a:lnTo>
                        <a:pt x="0" y="0"/>
                      </a:ln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3"/>
                <p:cNvSpPr/>
                <p:nvPr/>
              </p:nvSpPr>
              <p:spPr>
                <a:xfrm>
                  <a:off x="2278617" y="2041388"/>
                  <a:ext cx="81594" cy="54273"/>
                </a:xfrm>
                <a:custGeom>
                  <a:avLst/>
                  <a:gdLst/>
                  <a:ahLst/>
                  <a:cxnLst/>
                  <a:rect l="l" t="t" r="r" b="b"/>
                  <a:pathLst>
                    <a:path w="71417" h="47504" extrusionOk="0">
                      <a:moveTo>
                        <a:pt x="0" y="0"/>
                      </a:moveTo>
                      <a:lnTo>
                        <a:pt x="71418" y="0"/>
                      </a:lnTo>
                      <a:lnTo>
                        <a:pt x="71418" y="46688"/>
                      </a:lnTo>
                      <a:cubicBezTo>
                        <a:pt x="71418" y="47140"/>
                        <a:pt x="71053" y="47505"/>
                        <a:pt x="70600" y="47505"/>
                      </a:cubicBezTo>
                      <a:lnTo>
                        <a:pt x="818" y="47505"/>
                      </a:lnTo>
                      <a:cubicBezTo>
                        <a:pt x="365" y="47505"/>
                        <a:pt x="0" y="47140"/>
                        <a:pt x="0" y="46688"/>
                      </a:cubicBezTo>
                      <a:lnTo>
                        <a:pt x="0" y="0"/>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33"/>
                <p:cNvSpPr/>
                <p:nvPr/>
              </p:nvSpPr>
              <p:spPr>
                <a:xfrm>
                  <a:off x="2248109" y="1868705"/>
                  <a:ext cx="142683" cy="172792"/>
                </a:xfrm>
                <a:custGeom>
                  <a:avLst/>
                  <a:gdLst/>
                  <a:ahLst/>
                  <a:cxnLst/>
                  <a:rect l="l" t="t" r="r" b="b"/>
                  <a:pathLst>
                    <a:path w="124887" h="151240" extrusionOk="0">
                      <a:moveTo>
                        <a:pt x="124875" y="62283"/>
                      </a:moveTo>
                      <a:cubicBezTo>
                        <a:pt x="124875" y="27889"/>
                        <a:pt x="96921" y="0"/>
                        <a:pt x="62438" y="0"/>
                      </a:cubicBezTo>
                      <a:cubicBezTo>
                        <a:pt x="27955" y="0"/>
                        <a:pt x="0" y="27889"/>
                        <a:pt x="0" y="62283"/>
                      </a:cubicBezTo>
                      <a:cubicBezTo>
                        <a:pt x="0" y="75990"/>
                        <a:pt x="4451" y="88659"/>
                        <a:pt x="11984" y="98942"/>
                      </a:cubicBezTo>
                      <a:cubicBezTo>
                        <a:pt x="20522" y="110595"/>
                        <a:pt x="25216" y="124633"/>
                        <a:pt x="27226" y="138936"/>
                      </a:cubicBezTo>
                      <a:lnTo>
                        <a:pt x="28960" y="151241"/>
                      </a:lnTo>
                      <a:lnTo>
                        <a:pt x="95926" y="151241"/>
                      </a:lnTo>
                      <a:lnTo>
                        <a:pt x="97661" y="138936"/>
                      </a:lnTo>
                      <a:cubicBezTo>
                        <a:pt x="99682" y="124633"/>
                        <a:pt x="104365" y="110606"/>
                        <a:pt x="112903" y="98942"/>
                      </a:cubicBezTo>
                      <a:cubicBezTo>
                        <a:pt x="120436" y="88659"/>
                        <a:pt x="124887" y="76001"/>
                        <a:pt x="124887" y="622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3"/>
                <p:cNvSpPr/>
                <p:nvPr/>
              </p:nvSpPr>
              <p:spPr>
                <a:xfrm>
                  <a:off x="2300713" y="1936658"/>
                  <a:ext cx="37427" cy="46791"/>
                </a:xfrm>
                <a:custGeom>
                  <a:avLst/>
                  <a:gdLst/>
                  <a:ahLst/>
                  <a:cxnLst/>
                  <a:rect l="l" t="t" r="r" b="b"/>
                  <a:pathLst>
                    <a:path w="32759" h="40955" extrusionOk="0">
                      <a:moveTo>
                        <a:pt x="32760" y="40955"/>
                      </a:moveTo>
                      <a:lnTo>
                        <a:pt x="32760" y="7809"/>
                      </a:lnTo>
                      <a:cubicBezTo>
                        <a:pt x="32760" y="3501"/>
                        <a:pt x="30452" y="0"/>
                        <a:pt x="27613" y="0"/>
                      </a:cubicBezTo>
                      <a:cubicBezTo>
                        <a:pt x="26121" y="0"/>
                        <a:pt x="24807" y="994"/>
                        <a:pt x="23869" y="2518"/>
                      </a:cubicBezTo>
                      <a:cubicBezTo>
                        <a:pt x="22929" y="983"/>
                        <a:pt x="21616" y="0"/>
                        <a:pt x="20124" y="0"/>
                      </a:cubicBezTo>
                      <a:cubicBezTo>
                        <a:pt x="18633" y="0"/>
                        <a:pt x="17318" y="994"/>
                        <a:pt x="16380" y="2518"/>
                      </a:cubicBezTo>
                      <a:cubicBezTo>
                        <a:pt x="15440" y="983"/>
                        <a:pt x="14127" y="0"/>
                        <a:pt x="12635" y="0"/>
                      </a:cubicBezTo>
                      <a:cubicBezTo>
                        <a:pt x="11144" y="0"/>
                        <a:pt x="9829" y="994"/>
                        <a:pt x="8891" y="2518"/>
                      </a:cubicBezTo>
                      <a:cubicBezTo>
                        <a:pt x="7953" y="983"/>
                        <a:pt x="6638" y="0"/>
                        <a:pt x="5147" y="0"/>
                      </a:cubicBezTo>
                      <a:cubicBezTo>
                        <a:pt x="2297" y="0"/>
                        <a:pt x="0" y="3490"/>
                        <a:pt x="0" y="7809"/>
                      </a:cubicBezTo>
                      <a:lnTo>
                        <a:pt x="0" y="40955"/>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3"/>
                <p:cNvSpPr/>
                <p:nvPr/>
              </p:nvSpPr>
              <p:spPr>
                <a:xfrm>
                  <a:off x="2278617" y="2041388"/>
                  <a:ext cx="81594" cy="54273"/>
                </a:xfrm>
                <a:custGeom>
                  <a:avLst/>
                  <a:gdLst/>
                  <a:ahLst/>
                  <a:cxnLst/>
                  <a:rect l="l" t="t" r="r" b="b"/>
                  <a:pathLst>
                    <a:path w="71417" h="47504" extrusionOk="0">
                      <a:moveTo>
                        <a:pt x="0" y="0"/>
                      </a:moveTo>
                      <a:lnTo>
                        <a:pt x="71418" y="0"/>
                      </a:lnTo>
                      <a:lnTo>
                        <a:pt x="71418" y="46688"/>
                      </a:lnTo>
                      <a:cubicBezTo>
                        <a:pt x="71418" y="47140"/>
                        <a:pt x="71053" y="47505"/>
                        <a:pt x="70600" y="47505"/>
                      </a:cubicBezTo>
                      <a:lnTo>
                        <a:pt x="818" y="47505"/>
                      </a:lnTo>
                      <a:cubicBezTo>
                        <a:pt x="365" y="47505"/>
                        <a:pt x="0" y="47140"/>
                        <a:pt x="0" y="46688"/>
                      </a:cubicBezTo>
                      <a:lnTo>
                        <a:pt x="0" y="0"/>
                      </a:lnTo>
                      <a:lnTo>
                        <a:pt x="0" y="0"/>
                      </a:lnTo>
                      <a:close/>
                    </a:path>
                  </a:pathLst>
                </a:custGeom>
                <a:solidFill>
                  <a:srgbClr val="122070">
                    <a:alpha val="5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3"/>
                <p:cNvSpPr/>
                <p:nvPr/>
              </p:nvSpPr>
              <p:spPr>
                <a:xfrm>
                  <a:off x="2321674" y="1815080"/>
                  <a:ext cx="1261" cy="24922"/>
                </a:xfrm>
                <a:custGeom>
                  <a:avLst/>
                  <a:gdLst/>
                  <a:ahLst/>
                  <a:cxnLst/>
                  <a:rect l="l" t="t" r="r" b="b"/>
                  <a:pathLst>
                    <a:path w="1104" h="21814" extrusionOk="0">
                      <a:moveTo>
                        <a:pt x="0" y="0"/>
                      </a:moveTo>
                      <a:lnTo>
                        <a:pt x="0" y="21814"/>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33"/>
                <p:cNvSpPr/>
                <p:nvPr/>
              </p:nvSpPr>
              <p:spPr>
                <a:xfrm>
                  <a:off x="2259346" y="1831778"/>
                  <a:ext cx="12467" cy="21591"/>
                </a:xfrm>
                <a:custGeom>
                  <a:avLst/>
                  <a:gdLst/>
                  <a:ahLst/>
                  <a:cxnLst/>
                  <a:rect l="l" t="t" r="r" b="b"/>
                  <a:pathLst>
                    <a:path w="10912" h="18898" extrusionOk="0">
                      <a:moveTo>
                        <a:pt x="0" y="0"/>
                      </a:moveTo>
                      <a:lnTo>
                        <a:pt x="10913" y="18898"/>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33"/>
                <p:cNvSpPr/>
                <p:nvPr/>
              </p:nvSpPr>
              <p:spPr>
                <a:xfrm>
                  <a:off x="2213729" y="1877396"/>
                  <a:ext cx="21591" cy="12467"/>
                </a:xfrm>
                <a:custGeom>
                  <a:avLst/>
                  <a:gdLst/>
                  <a:ahLst/>
                  <a:cxnLst/>
                  <a:rect l="l" t="t" r="r" b="b"/>
                  <a:pathLst>
                    <a:path w="18898" h="10912" extrusionOk="0">
                      <a:moveTo>
                        <a:pt x="0" y="0"/>
                      </a:moveTo>
                      <a:lnTo>
                        <a:pt x="18898" y="10913"/>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33"/>
                <p:cNvSpPr/>
                <p:nvPr/>
              </p:nvSpPr>
              <p:spPr>
                <a:xfrm>
                  <a:off x="2404106" y="1987309"/>
                  <a:ext cx="21578" cy="12467"/>
                </a:xfrm>
                <a:custGeom>
                  <a:avLst/>
                  <a:gdLst/>
                  <a:ahLst/>
                  <a:cxnLst/>
                  <a:rect l="l" t="t" r="r" b="b"/>
                  <a:pathLst>
                    <a:path w="18887" h="10912" extrusionOk="0">
                      <a:moveTo>
                        <a:pt x="0" y="0"/>
                      </a:moveTo>
                      <a:lnTo>
                        <a:pt x="18887" y="10913"/>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3"/>
                <p:cNvSpPr/>
                <p:nvPr/>
              </p:nvSpPr>
              <p:spPr>
                <a:xfrm>
                  <a:off x="2197031" y="1939723"/>
                  <a:ext cx="24922" cy="1261"/>
                </a:xfrm>
                <a:custGeom>
                  <a:avLst/>
                  <a:gdLst/>
                  <a:ahLst/>
                  <a:cxnLst/>
                  <a:rect l="l" t="t" r="r" b="b"/>
                  <a:pathLst>
                    <a:path w="21814" h="1104" extrusionOk="0">
                      <a:moveTo>
                        <a:pt x="0" y="0"/>
                      </a:moveTo>
                      <a:lnTo>
                        <a:pt x="21814" y="0"/>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3"/>
                <p:cNvSpPr/>
                <p:nvPr/>
              </p:nvSpPr>
              <p:spPr>
                <a:xfrm>
                  <a:off x="2416856" y="1939723"/>
                  <a:ext cx="24922" cy="1261"/>
                </a:xfrm>
                <a:custGeom>
                  <a:avLst/>
                  <a:gdLst/>
                  <a:ahLst/>
                  <a:cxnLst/>
                  <a:rect l="l" t="t" r="r" b="b"/>
                  <a:pathLst>
                    <a:path w="21814" h="1104" extrusionOk="0">
                      <a:moveTo>
                        <a:pt x="0" y="0"/>
                      </a:moveTo>
                      <a:lnTo>
                        <a:pt x="21814" y="0"/>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3"/>
                <p:cNvSpPr/>
                <p:nvPr/>
              </p:nvSpPr>
              <p:spPr>
                <a:xfrm>
                  <a:off x="2213729" y="1989579"/>
                  <a:ext cx="21591" cy="12467"/>
                </a:xfrm>
                <a:custGeom>
                  <a:avLst/>
                  <a:gdLst/>
                  <a:ahLst/>
                  <a:cxnLst/>
                  <a:rect l="l" t="t" r="r" b="b"/>
                  <a:pathLst>
                    <a:path w="18898" h="10912" extrusionOk="0">
                      <a:moveTo>
                        <a:pt x="0" y="10913"/>
                      </a:moveTo>
                      <a:lnTo>
                        <a:pt x="18898" y="0"/>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3"/>
                <p:cNvSpPr/>
                <p:nvPr/>
              </p:nvSpPr>
              <p:spPr>
                <a:xfrm>
                  <a:off x="2404106" y="1879678"/>
                  <a:ext cx="21578" cy="12454"/>
                </a:xfrm>
                <a:custGeom>
                  <a:avLst/>
                  <a:gdLst/>
                  <a:ahLst/>
                  <a:cxnLst/>
                  <a:rect l="l" t="t" r="r" b="b"/>
                  <a:pathLst>
                    <a:path w="18887" h="10901" extrusionOk="0">
                      <a:moveTo>
                        <a:pt x="0" y="10902"/>
                      </a:moveTo>
                      <a:lnTo>
                        <a:pt x="18887" y="0"/>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3"/>
                <p:cNvSpPr/>
                <p:nvPr/>
              </p:nvSpPr>
              <p:spPr>
                <a:xfrm>
                  <a:off x="2369259" y="1835712"/>
                  <a:ext cx="12467" cy="21591"/>
                </a:xfrm>
                <a:custGeom>
                  <a:avLst/>
                  <a:gdLst/>
                  <a:ahLst/>
                  <a:cxnLst/>
                  <a:rect l="l" t="t" r="r" b="b"/>
                  <a:pathLst>
                    <a:path w="10912" h="18898" extrusionOk="0">
                      <a:moveTo>
                        <a:pt x="0" y="18898"/>
                      </a:moveTo>
                      <a:lnTo>
                        <a:pt x="10912" y="0"/>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3"/>
                <p:cNvSpPr/>
                <p:nvPr/>
              </p:nvSpPr>
              <p:spPr>
                <a:xfrm>
                  <a:off x="2278617" y="2058059"/>
                  <a:ext cx="81600" cy="75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8" name="Google Shape;988;p33"/>
                <p:cNvSpPr/>
                <p:nvPr/>
              </p:nvSpPr>
              <p:spPr>
                <a:xfrm>
                  <a:off x="2278617" y="2048138"/>
                  <a:ext cx="81600" cy="75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9" name="Google Shape;989;p33"/>
                <p:cNvSpPr/>
                <p:nvPr/>
              </p:nvSpPr>
              <p:spPr>
                <a:xfrm>
                  <a:off x="2278617" y="2077903"/>
                  <a:ext cx="81600" cy="75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0" name="Google Shape;990;p33"/>
                <p:cNvSpPr/>
                <p:nvPr/>
              </p:nvSpPr>
              <p:spPr>
                <a:xfrm>
                  <a:off x="2278617" y="2067981"/>
                  <a:ext cx="81600" cy="7500"/>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991" name="Google Shape;991;p33"/>
            <p:cNvGrpSpPr/>
            <p:nvPr/>
          </p:nvGrpSpPr>
          <p:grpSpPr>
            <a:xfrm>
              <a:off x="8326144" y="2402509"/>
              <a:ext cx="577967" cy="577667"/>
              <a:chOff x="1895100" y="1682625"/>
              <a:chExt cx="492642" cy="492428"/>
            </a:xfrm>
          </p:grpSpPr>
          <p:sp>
            <p:nvSpPr>
              <p:cNvPr id="992" name="Google Shape;992;p33"/>
              <p:cNvSpPr/>
              <p:nvPr/>
            </p:nvSpPr>
            <p:spPr>
              <a:xfrm>
                <a:off x="1914642" y="1691453"/>
                <a:ext cx="473100" cy="483600"/>
              </a:xfrm>
              <a:prstGeom prst="roundRect">
                <a:avLst>
                  <a:gd name="adj" fmla="val 11147"/>
                </a:avLst>
              </a:prstGeom>
              <a:solidFill>
                <a:srgbClr val="122070">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3" name="Google Shape;993;p33"/>
              <p:cNvSpPr/>
              <p:nvPr/>
            </p:nvSpPr>
            <p:spPr>
              <a:xfrm>
                <a:off x="1895100" y="1682625"/>
                <a:ext cx="473100" cy="483600"/>
              </a:xfrm>
              <a:prstGeom prst="roundRect">
                <a:avLst>
                  <a:gd name="adj" fmla="val 1114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994" name="Google Shape;994;p33"/>
              <p:cNvGrpSpPr/>
              <p:nvPr/>
            </p:nvGrpSpPr>
            <p:grpSpPr>
              <a:xfrm>
                <a:off x="1957807" y="1769714"/>
                <a:ext cx="347704" cy="327070"/>
                <a:chOff x="1449782" y="1754289"/>
                <a:chExt cx="347704" cy="327070"/>
              </a:xfrm>
            </p:grpSpPr>
            <p:sp>
              <p:nvSpPr>
                <p:cNvPr id="995" name="Google Shape;995;p33"/>
                <p:cNvSpPr/>
                <p:nvPr/>
              </p:nvSpPr>
              <p:spPr>
                <a:xfrm>
                  <a:off x="1449782" y="1898504"/>
                  <a:ext cx="347704" cy="182855"/>
                </a:xfrm>
                <a:custGeom>
                  <a:avLst/>
                  <a:gdLst/>
                  <a:ahLst/>
                  <a:cxnLst/>
                  <a:rect l="l" t="t" r="r" b="b"/>
                  <a:pathLst>
                    <a:path w="304336" h="160048" extrusionOk="0">
                      <a:moveTo>
                        <a:pt x="55016" y="160048"/>
                      </a:moveTo>
                      <a:cubicBezTo>
                        <a:pt x="138992" y="160048"/>
                        <a:pt x="259439" y="160744"/>
                        <a:pt x="259439" y="108953"/>
                      </a:cubicBezTo>
                      <a:cubicBezTo>
                        <a:pt x="259439" y="61106"/>
                        <a:pt x="172480" y="55285"/>
                        <a:pt x="111191" y="55285"/>
                      </a:cubicBezTo>
                      <a:cubicBezTo>
                        <a:pt x="49902" y="55285"/>
                        <a:pt x="0" y="46371"/>
                        <a:pt x="0" y="22139"/>
                      </a:cubicBezTo>
                      <a:cubicBezTo>
                        <a:pt x="0" y="-2094"/>
                        <a:pt x="77692" y="48"/>
                        <a:pt x="114748" y="48"/>
                      </a:cubicBezTo>
                      <a:lnTo>
                        <a:pt x="304337" y="48"/>
                      </a:lnTo>
                    </a:path>
                  </a:pathLst>
                </a:custGeom>
                <a:noFill/>
                <a:ln w="952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3"/>
                <p:cNvSpPr/>
                <p:nvPr/>
              </p:nvSpPr>
              <p:spPr>
                <a:xfrm>
                  <a:off x="1676607" y="1754289"/>
                  <a:ext cx="45224" cy="44308"/>
                </a:xfrm>
                <a:custGeom>
                  <a:avLst/>
                  <a:gdLst/>
                  <a:ahLst/>
                  <a:cxnLst/>
                  <a:rect l="l" t="t" r="r" b="b"/>
                  <a:pathLst>
                    <a:path w="39583" h="38782" extrusionOk="0">
                      <a:moveTo>
                        <a:pt x="31412" y="2565"/>
                      </a:moveTo>
                      <a:lnTo>
                        <a:pt x="31412" y="2565"/>
                      </a:lnTo>
                      <a:cubicBezTo>
                        <a:pt x="23327" y="-2427"/>
                        <a:pt x="12724" y="91"/>
                        <a:pt x="7743" y="8176"/>
                      </a:cubicBezTo>
                      <a:lnTo>
                        <a:pt x="0" y="20723"/>
                      </a:lnTo>
                      <a:lnTo>
                        <a:pt x="29281" y="38782"/>
                      </a:lnTo>
                      <a:lnTo>
                        <a:pt x="37023" y="26235"/>
                      </a:lnTo>
                      <a:cubicBezTo>
                        <a:pt x="42005" y="18150"/>
                        <a:pt x="39498" y="7547"/>
                        <a:pt x="31412" y="256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3"/>
                <p:cNvSpPr/>
                <p:nvPr/>
              </p:nvSpPr>
              <p:spPr>
                <a:xfrm rot="1900392">
                  <a:off x="1596279" y="1758360"/>
                  <a:ext cx="43164" cy="304322"/>
                </a:xfrm>
                <a:custGeom>
                  <a:avLst/>
                  <a:gdLst/>
                  <a:ahLst/>
                  <a:cxnLst/>
                  <a:rect l="l" t="t" r="r" b="b"/>
                  <a:pathLst>
                    <a:path w="37774" h="266319" extrusionOk="0">
                      <a:moveTo>
                        <a:pt x="0" y="0"/>
                      </a:moveTo>
                      <a:lnTo>
                        <a:pt x="37774" y="0"/>
                      </a:lnTo>
                      <a:lnTo>
                        <a:pt x="37774" y="266320"/>
                      </a:lnTo>
                      <a:lnTo>
                        <a:pt x="0" y="266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3"/>
                <p:cNvSpPr/>
                <p:nvPr/>
              </p:nvSpPr>
              <p:spPr>
                <a:xfrm>
                  <a:off x="1667112" y="1797208"/>
                  <a:ext cx="55687" cy="118671"/>
                </a:xfrm>
                <a:custGeom>
                  <a:avLst/>
                  <a:gdLst/>
                  <a:ahLst/>
                  <a:cxnLst/>
                  <a:rect l="l" t="t" r="r" b="b"/>
                  <a:pathLst>
                    <a:path w="48741" h="103870" extrusionOk="0">
                      <a:moveTo>
                        <a:pt x="34581" y="3415"/>
                      </a:moveTo>
                      <a:cubicBezTo>
                        <a:pt x="40192" y="-5686"/>
                        <a:pt x="57334" y="4310"/>
                        <a:pt x="43428" y="22656"/>
                      </a:cubicBezTo>
                      <a:cubicBezTo>
                        <a:pt x="36978" y="31183"/>
                        <a:pt x="16478" y="54930"/>
                        <a:pt x="7498" y="69487"/>
                      </a:cubicBezTo>
                      <a:cubicBezTo>
                        <a:pt x="-1482" y="84045"/>
                        <a:pt x="109" y="103871"/>
                        <a:pt x="109" y="103871"/>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3"/>
                <p:cNvSpPr/>
                <p:nvPr/>
              </p:nvSpPr>
              <p:spPr>
                <a:xfrm>
                  <a:off x="1511311" y="2028374"/>
                  <a:ext cx="45306" cy="52911"/>
                </a:xfrm>
                <a:custGeom>
                  <a:avLst/>
                  <a:gdLst/>
                  <a:ahLst/>
                  <a:cxnLst/>
                  <a:rect l="l" t="t" r="r" b="b"/>
                  <a:pathLst>
                    <a:path w="39655" h="46312" extrusionOk="0">
                      <a:moveTo>
                        <a:pt x="23575" y="9918"/>
                      </a:moveTo>
                      <a:lnTo>
                        <a:pt x="7504" y="0"/>
                      </a:lnTo>
                      <a:cubicBezTo>
                        <a:pt x="-3972" y="18600"/>
                        <a:pt x="1131" y="46312"/>
                        <a:pt x="1131" y="46312"/>
                      </a:cubicBezTo>
                      <a:cubicBezTo>
                        <a:pt x="1131" y="46312"/>
                        <a:pt x="28180" y="38437"/>
                        <a:pt x="39656" y="19837"/>
                      </a:cubicBezTo>
                      <a:lnTo>
                        <a:pt x="23585" y="99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3"/>
                <p:cNvSpPr/>
                <p:nvPr/>
              </p:nvSpPr>
              <p:spPr>
                <a:xfrm rot="1900392">
                  <a:off x="1545471" y="1914694"/>
                  <a:ext cx="55785" cy="135602"/>
                </a:xfrm>
                <a:custGeom>
                  <a:avLst/>
                  <a:gdLst/>
                  <a:ahLst/>
                  <a:cxnLst/>
                  <a:rect l="l" t="t" r="r" b="b"/>
                  <a:pathLst>
                    <a:path w="48819" h="118668" extrusionOk="0">
                      <a:moveTo>
                        <a:pt x="48134" y="0"/>
                      </a:moveTo>
                      <a:cubicBezTo>
                        <a:pt x="48512" y="0"/>
                        <a:pt x="48819" y="307"/>
                        <a:pt x="48819" y="685"/>
                      </a:cubicBezTo>
                      <a:lnTo>
                        <a:pt x="48819" y="117984"/>
                      </a:lnTo>
                      <a:cubicBezTo>
                        <a:pt x="48819" y="118362"/>
                        <a:pt x="48513" y="118669"/>
                        <a:pt x="48134" y="118669"/>
                      </a:cubicBezTo>
                      <a:lnTo>
                        <a:pt x="685" y="118669"/>
                      </a:lnTo>
                      <a:cubicBezTo>
                        <a:pt x="307" y="118669"/>
                        <a:pt x="0" y="118362"/>
                        <a:pt x="0" y="117984"/>
                      </a:cubicBezTo>
                      <a:lnTo>
                        <a:pt x="0" y="685"/>
                      </a:lnTo>
                      <a:cubicBezTo>
                        <a:pt x="0" y="307"/>
                        <a:pt x="306" y="0"/>
                        <a:pt x="68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01" name="Google Shape;1001;p33"/>
            <p:cNvGrpSpPr/>
            <p:nvPr/>
          </p:nvGrpSpPr>
          <p:grpSpPr>
            <a:xfrm>
              <a:off x="6240304" y="3358734"/>
              <a:ext cx="2905140" cy="381453"/>
              <a:chOff x="704933" y="3347560"/>
              <a:chExt cx="2476253" cy="325167"/>
            </a:xfrm>
          </p:grpSpPr>
          <p:sp>
            <p:nvSpPr>
              <p:cNvPr id="1002" name="Google Shape;1002;p33"/>
              <p:cNvSpPr/>
              <p:nvPr/>
            </p:nvSpPr>
            <p:spPr>
              <a:xfrm>
                <a:off x="704933" y="3347560"/>
                <a:ext cx="1183564" cy="325167"/>
              </a:xfrm>
              <a:custGeom>
                <a:avLst/>
                <a:gdLst/>
                <a:ahLst/>
                <a:cxnLst/>
                <a:rect l="l" t="t" r="r" b="b"/>
                <a:pathLst>
                  <a:path w="1035942" h="284610" extrusionOk="0">
                    <a:moveTo>
                      <a:pt x="92359" y="0"/>
                    </a:moveTo>
                    <a:lnTo>
                      <a:pt x="1035942" y="0"/>
                    </a:lnTo>
                    <a:lnTo>
                      <a:pt x="1035942" y="284610"/>
                    </a:lnTo>
                    <a:lnTo>
                      <a:pt x="92359" y="284610"/>
                    </a:lnTo>
                    <a:cubicBezTo>
                      <a:pt x="41353" y="284610"/>
                      <a:pt x="0" y="220902"/>
                      <a:pt x="0" y="142305"/>
                    </a:cubicBezTo>
                    <a:cubicBezTo>
                      <a:pt x="0" y="63708"/>
                      <a:pt x="41353" y="0"/>
                      <a:pt x="92359"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33"/>
              <p:cNvSpPr/>
              <p:nvPr/>
            </p:nvSpPr>
            <p:spPr>
              <a:xfrm>
                <a:off x="704933" y="3347560"/>
                <a:ext cx="1183564" cy="325167"/>
              </a:xfrm>
              <a:custGeom>
                <a:avLst/>
                <a:gdLst/>
                <a:ahLst/>
                <a:cxnLst/>
                <a:rect l="l" t="t" r="r" b="b"/>
                <a:pathLst>
                  <a:path w="1035942" h="284610" extrusionOk="0">
                    <a:moveTo>
                      <a:pt x="92359" y="0"/>
                    </a:moveTo>
                    <a:lnTo>
                      <a:pt x="1035942" y="0"/>
                    </a:lnTo>
                    <a:lnTo>
                      <a:pt x="1035942" y="284610"/>
                    </a:lnTo>
                    <a:lnTo>
                      <a:pt x="92359" y="284610"/>
                    </a:lnTo>
                    <a:cubicBezTo>
                      <a:pt x="41353" y="284610"/>
                      <a:pt x="0" y="220902"/>
                      <a:pt x="0" y="142305"/>
                    </a:cubicBezTo>
                    <a:cubicBezTo>
                      <a:pt x="0" y="63708"/>
                      <a:pt x="41353" y="0"/>
                      <a:pt x="92359" y="0"/>
                    </a:cubicBezTo>
                    <a:close/>
                  </a:path>
                </a:pathLst>
              </a:custGeom>
              <a:solidFill>
                <a:srgbClr val="12207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3"/>
              <p:cNvSpPr/>
              <p:nvPr/>
            </p:nvSpPr>
            <p:spPr>
              <a:xfrm>
                <a:off x="942971" y="3347560"/>
                <a:ext cx="666309" cy="325167"/>
              </a:xfrm>
              <a:custGeom>
                <a:avLst/>
                <a:gdLst/>
                <a:ahLst/>
                <a:cxnLst/>
                <a:rect l="l" t="t" r="r" b="b"/>
                <a:pathLst>
                  <a:path w="583203" h="284610" extrusionOk="0">
                    <a:moveTo>
                      <a:pt x="92359" y="0"/>
                    </a:moveTo>
                    <a:lnTo>
                      <a:pt x="583204" y="0"/>
                    </a:lnTo>
                    <a:cubicBezTo>
                      <a:pt x="532197" y="0"/>
                      <a:pt x="490844" y="63708"/>
                      <a:pt x="490844" y="142305"/>
                    </a:cubicBezTo>
                    <a:cubicBezTo>
                      <a:pt x="490844" y="220902"/>
                      <a:pt x="532197" y="284610"/>
                      <a:pt x="583204" y="284610"/>
                    </a:cubicBezTo>
                    <a:lnTo>
                      <a:pt x="92359" y="284610"/>
                    </a:lnTo>
                    <a:cubicBezTo>
                      <a:pt x="41341" y="284610"/>
                      <a:pt x="0" y="220902"/>
                      <a:pt x="0" y="142305"/>
                    </a:cubicBezTo>
                    <a:cubicBezTo>
                      <a:pt x="0" y="63708"/>
                      <a:pt x="41353" y="0"/>
                      <a:pt x="92359"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33"/>
              <p:cNvSpPr/>
              <p:nvPr/>
            </p:nvSpPr>
            <p:spPr>
              <a:xfrm rot="10800000">
                <a:off x="1802074" y="3371619"/>
                <a:ext cx="1347901" cy="276671"/>
              </a:xfrm>
              <a:custGeom>
                <a:avLst/>
                <a:gdLst/>
                <a:ahLst/>
                <a:cxnLst/>
                <a:rect l="l" t="t" r="r" b="b"/>
                <a:pathLst>
                  <a:path w="1179782" h="242163" extrusionOk="0">
                    <a:moveTo>
                      <a:pt x="0" y="0"/>
                    </a:moveTo>
                    <a:lnTo>
                      <a:pt x="1170461" y="0"/>
                    </a:lnTo>
                    <a:cubicBezTo>
                      <a:pt x="1175607" y="0"/>
                      <a:pt x="1179782" y="4175"/>
                      <a:pt x="1179782" y="9322"/>
                    </a:cubicBezTo>
                    <a:lnTo>
                      <a:pt x="1179782" y="232842"/>
                    </a:lnTo>
                    <a:cubicBezTo>
                      <a:pt x="1179782" y="237989"/>
                      <a:pt x="1175607" y="242164"/>
                      <a:pt x="1170461" y="242164"/>
                    </a:cubicBezTo>
                    <a:lnTo>
                      <a:pt x="0" y="242164"/>
                    </a:lnTo>
                    <a:lnTo>
                      <a:pt x="0" y="11"/>
                    </a:lnTo>
                    <a:lnTo>
                      <a:pt x="0" y="1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3"/>
              <p:cNvSpPr/>
              <p:nvPr/>
            </p:nvSpPr>
            <p:spPr>
              <a:xfrm>
                <a:off x="1887828" y="3438051"/>
                <a:ext cx="1262886" cy="1261"/>
              </a:xfrm>
              <a:custGeom>
                <a:avLst/>
                <a:gdLst/>
                <a:ahLst/>
                <a:cxnLst/>
                <a:rect l="l" t="t" r="r" b="b"/>
                <a:pathLst>
                  <a:path w="1105371" h="1104" extrusionOk="0">
                    <a:moveTo>
                      <a:pt x="1105372"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3"/>
              <p:cNvSpPr/>
              <p:nvPr/>
            </p:nvSpPr>
            <p:spPr>
              <a:xfrm>
                <a:off x="1887828" y="3466844"/>
                <a:ext cx="1262886" cy="1261"/>
              </a:xfrm>
              <a:custGeom>
                <a:avLst/>
                <a:gdLst/>
                <a:ahLst/>
                <a:cxnLst/>
                <a:rect l="l" t="t" r="r" b="b"/>
                <a:pathLst>
                  <a:path w="1105371" h="1104" extrusionOk="0">
                    <a:moveTo>
                      <a:pt x="1105372"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3"/>
              <p:cNvSpPr/>
              <p:nvPr/>
            </p:nvSpPr>
            <p:spPr>
              <a:xfrm>
                <a:off x="1887828" y="3495649"/>
                <a:ext cx="1262886" cy="1261"/>
              </a:xfrm>
              <a:custGeom>
                <a:avLst/>
                <a:gdLst/>
                <a:ahLst/>
                <a:cxnLst/>
                <a:rect l="l" t="t" r="r" b="b"/>
                <a:pathLst>
                  <a:path w="1105371" h="1104" extrusionOk="0">
                    <a:moveTo>
                      <a:pt x="1105372"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3"/>
              <p:cNvSpPr/>
              <p:nvPr/>
            </p:nvSpPr>
            <p:spPr>
              <a:xfrm>
                <a:off x="1887828" y="3524442"/>
                <a:ext cx="1262886" cy="1261"/>
              </a:xfrm>
              <a:custGeom>
                <a:avLst/>
                <a:gdLst/>
                <a:ahLst/>
                <a:cxnLst/>
                <a:rect l="l" t="t" r="r" b="b"/>
                <a:pathLst>
                  <a:path w="1105371" h="1104" extrusionOk="0">
                    <a:moveTo>
                      <a:pt x="1105372"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3"/>
              <p:cNvSpPr/>
              <p:nvPr/>
            </p:nvSpPr>
            <p:spPr>
              <a:xfrm>
                <a:off x="1887828" y="3553248"/>
                <a:ext cx="1262886" cy="1261"/>
              </a:xfrm>
              <a:custGeom>
                <a:avLst/>
                <a:gdLst/>
                <a:ahLst/>
                <a:cxnLst/>
                <a:rect l="l" t="t" r="r" b="b"/>
                <a:pathLst>
                  <a:path w="1105371" h="1104" extrusionOk="0">
                    <a:moveTo>
                      <a:pt x="1105372"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33"/>
              <p:cNvSpPr/>
              <p:nvPr/>
            </p:nvSpPr>
            <p:spPr>
              <a:xfrm>
                <a:off x="1887828" y="3582054"/>
                <a:ext cx="1262886" cy="1261"/>
              </a:xfrm>
              <a:custGeom>
                <a:avLst/>
                <a:gdLst/>
                <a:ahLst/>
                <a:cxnLst/>
                <a:rect l="l" t="t" r="r" b="b"/>
                <a:pathLst>
                  <a:path w="1105371" h="1104" extrusionOk="0">
                    <a:moveTo>
                      <a:pt x="1105372"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3"/>
              <p:cNvSpPr/>
              <p:nvPr/>
            </p:nvSpPr>
            <p:spPr>
              <a:xfrm>
                <a:off x="1759060" y="3347560"/>
                <a:ext cx="1422126" cy="325167"/>
              </a:xfrm>
              <a:custGeom>
                <a:avLst/>
                <a:gdLst/>
                <a:ahLst/>
                <a:cxnLst/>
                <a:rect l="l" t="t" r="r" b="b"/>
                <a:pathLst>
                  <a:path w="1244749" h="284610" extrusionOk="0">
                    <a:moveTo>
                      <a:pt x="92359" y="0"/>
                    </a:moveTo>
                    <a:lnTo>
                      <a:pt x="1244750" y="0"/>
                    </a:lnTo>
                    <a:lnTo>
                      <a:pt x="1244750" y="52950"/>
                    </a:lnTo>
                    <a:lnTo>
                      <a:pt x="92359" y="52950"/>
                    </a:lnTo>
                    <a:cubicBezTo>
                      <a:pt x="78828" y="52950"/>
                      <a:pt x="52939" y="87742"/>
                      <a:pt x="52939" y="142305"/>
                    </a:cubicBezTo>
                    <a:cubicBezTo>
                      <a:pt x="52939" y="196868"/>
                      <a:pt x="78818" y="231660"/>
                      <a:pt x="92359" y="231660"/>
                    </a:cubicBezTo>
                    <a:lnTo>
                      <a:pt x="1244750" y="231660"/>
                    </a:lnTo>
                    <a:lnTo>
                      <a:pt x="1244750" y="284610"/>
                    </a:lnTo>
                    <a:lnTo>
                      <a:pt x="92359" y="284610"/>
                    </a:lnTo>
                    <a:cubicBezTo>
                      <a:pt x="41353" y="284610"/>
                      <a:pt x="0" y="220902"/>
                      <a:pt x="0" y="142305"/>
                    </a:cubicBezTo>
                    <a:cubicBezTo>
                      <a:pt x="0" y="63708"/>
                      <a:pt x="41353" y="0"/>
                      <a:pt x="92359"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33"/>
              <p:cNvSpPr/>
              <p:nvPr/>
            </p:nvSpPr>
            <p:spPr>
              <a:xfrm>
                <a:off x="1759048" y="3363021"/>
                <a:ext cx="60546" cy="294212"/>
              </a:xfrm>
              <a:custGeom>
                <a:avLst/>
                <a:gdLst/>
                <a:ahLst/>
                <a:cxnLst/>
                <a:rect l="l" t="t" r="r" b="b"/>
                <a:pathLst>
                  <a:path w="52994" h="257516" extrusionOk="0">
                    <a:moveTo>
                      <a:pt x="52984" y="257517"/>
                    </a:moveTo>
                    <a:cubicBezTo>
                      <a:pt x="21671" y="234742"/>
                      <a:pt x="0" y="185646"/>
                      <a:pt x="0" y="128764"/>
                    </a:cubicBezTo>
                    <a:cubicBezTo>
                      <a:pt x="0" y="71882"/>
                      <a:pt x="21671" y="22775"/>
                      <a:pt x="52994" y="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33"/>
              <p:cNvSpPr/>
              <p:nvPr/>
            </p:nvSpPr>
            <p:spPr>
              <a:xfrm>
                <a:off x="833663" y="3371800"/>
                <a:ext cx="904733" cy="1261"/>
              </a:xfrm>
              <a:custGeom>
                <a:avLst/>
                <a:gdLst/>
                <a:ahLst/>
                <a:cxnLst/>
                <a:rect l="l" t="t" r="r" b="b"/>
                <a:pathLst>
                  <a:path w="791889" h="1104" extrusionOk="0">
                    <a:moveTo>
                      <a:pt x="0" y="0"/>
                    </a:moveTo>
                    <a:lnTo>
                      <a:pt x="79189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33"/>
              <p:cNvSpPr/>
              <p:nvPr/>
            </p:nvSpPr>
            <p:spPr>
              <a:xfrm>
                <a:off x="1759060" y="3347560"/>
                <a:ext cx="1422126" cy="325167"/>
              </a:xfrm>
              <a:custGeom>
                <a:avLst/>
                <a:gdLst/>
                <a:ahLst/>
                <a:cxnLst/>
                <a:rect l="l" t="t" r="r" b="b"/>
                <a:pathLst>
                  <a:path w="1244749" h="284610" extrusionOk="0">
                    <a:moveTo>
                      <a:pt x="92359" y="0"/>
                    </a:moveTo>
                    <a:lnTo>
                      <a:pt x="1244750" y="0"/>
                    </a:lnTo>
                    <a:lnTo>
                      <a:pt x="1244750" y="52950"/>
                    </a:lnTo>
                    <a:lnTo>
                      <a:pt x="92359" y="52950"/>
                    </a:lnTo>
                    <a:cubicBezTo>
                      <a:pt x="78828" y="52950"/>
                      <a:pt x="52939" y="87742"/>
                      <a:pt x="52939" y="142305"/>
                    </a:cubicBezTo>
                    <a:cubicBezTo>
                      <a:pt x="52939" y="196868"/>
                      <a:pt x="78818" y="231660"/>
                      <a:pt x="92359" y="231660"/>
                    </a:cubicBezTo>
                    <a:lnTo>
                      <a:pt x="1244750" y="231660"/>
                    </a:lnTo>
                    <a:lnTo>
                      <a:pt x="1244750" y="284610"/>
                    </a:lnTo>
                    <a:lnTo>
                      <a:pt x="92359" y="284610"/>
                    </a:lnTo>
                    <a:cubicBezTo>
                      <a:pt x="41353" y="284610"/>
                      <a:pt x="0" y="220902"/>
                      <a:pt x="0" y="142305"/>
                    </a:cubicBezTo>
                    <a:cubicBezTo>
                      <a:pt x="0" y="63708"/>
                      <a:pt x="41353" y="0"/>
                      <a:pt x="92359" y="0"/>
                    </a:cubicBezTo>
                    <a:close/>
                  </a:path>
                </a:pathLst>
              </a:custGeom>
              <a:solidFill>
                <a:srgbClr val="12207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6" name="Google Shape;1016;p33"/>
            <p:cNvGrpSpPr/>
            <p:nvPr/>
          </p:nvGrpSpPr>
          <p:grpSpPr>
            <a:xfrm>
              <a:off x="6211625" y="3740092"/>
              <a:ext cx="2724004" cy="273892"/>
              <a:chOff x="982946" y="4252302"/>
              <a:chExt cx="2321859" cy="233477"/>
            </a:xfrm>
          </p:grpSpPr>
          <p:sp>
            <p:nvSpPr>
              <p:cNvPr id="1017" name="Google Shape;1017;p33"/>
              <p:cNvSpPr/>
              <p:nvPr/>
            </p:nvSpPr>
            <p:spPr>
              <a:xfrm>
                <a:off x="2283660" y="4274006"/>
                <a:ext cx="989294" cy="190042"/>
              </a:xfrm>
              <a:custGeom>
                <a:avLst/>
                <a:gdLst/>
                <a:ahLst/>
                <a:cxnLst/>
                <a:rect l="l" t="t" r="r" b="b"/>
                <a:pathLst>
                  <a:path w="865903" h="166339" extrusionOk="0">
                    <a:moveTo>
                      <a:pt x="0" y="11"/>
                    </a:moveTo>
                    <a:lnTo>
                      <a:pt x="861562" y="11"/>
                    </a:lnTo>
                    <a:cubicBezTo>
                      <a:pt x="863959" y="11"/>
                      <a:pt x="865903" y="1955"/>
                      <a:pt x="865903" y="4352"/>
                    </a:cubicBezTo>
                    <a:lnTo>
                      <a:pt x="865903" y="161998"/>
                    </a:lnTo>
                    <a:cubicBezTo>
                      <a:pt x="865903" y="164395"/>
                      <a:pt x="863959" y="166339"/>
                      <a:pt x="861562" y="166339"/>
                    </a:cubicBezTo>
                    <a:lnTo>
                      <a:pt x="0" y="166339"/>
                    </a:lnTo>
                    <a:lnTo>
                      <a:pt x="0"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3"/>
              <p:cNvSpPr/>
              <p:nvPr/>
            </p:nvSpPr>
            <p:spPr>
              <a:xfrm>
                <a:off x="1004651" y="4274019"/>
                <a:ext cx="1279733" cy="190042"/>
              </a:xfrm>
              <a:custGeom>
                <a:avLst/>
                <a:gdLst/>
                <a:ahLst/>
                <a:cxnLst/>
                <a:rect l="l" t="t" r="r" b="b"/>
                <a:pathLst>
                  <a:path w="1120116" h="166339" extrusionOk="0">
                    <a:moveTo>
                      <a:pt x="0" y="0"/>
                    </a:moveTo>
                    <a:lnTo>
                      <a:pt x="1120117" y="0"/>
                    </a:lnTo>
                    <a:lnTo>
                      <a:pt x="1120117" y="166339"/>
                    </a:lnTo>
                    <a:lnTo>
                      <a:pt x="0" y="16633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33"/>
              <p:cNvSpPr/>
              <p:nvPr/>
            </p:nvSpPr>
            <p:spPr>
              <a:xfrm>
                <a:off x="2283643" y="4317450"/>
                <a:ext cx="951654" cy="1261"/>
              </a:xfrm>
              <a:custGeom>
                <a:avLst/>
                <a:gdLst/>
                <a:ahLst/>
                <a:cxnLst/>
                <a:rect l="l" t="t" r="r" b="b"/>
                <a:pathLst>
                  <a:path w="1952111" h="1104" extrusionOk="0">
                    <a:moveTo>
                      <a:pt x="0" y="0"/>
                    </a:moveTo>
                    <a:lnTo>
                      <a:pt x="19521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33"/>
              <p:cNvSpPr/>
              <p:nvPr/>
            </p:nvSpPr>
            <p:spPr>
              <a:xfrm>
                <a:off x="2283643" y="4338055"/>
                <a:ext cx="951654" cy="1261"/>
              </a:xfrm>
              <a:custGeom>
                <a:avLst/>
                <a:gdLst/>
                <a:ahLst/>
                <a:cxnLst/>
                <a:rect l="l" t="t" r="r" b="b"/>
                <a:pathLst>
                  <a:path w="1952111" h="1104" extrusionOk="0">
                    <a:moveTo>
                      <a:pt x="0" y="0"/>
                    </a:moveTo>
                    <a:lnTo>
                      <a:pt x="19521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33"/>
              <p:cNvSpPr/>
              <p:nvPr/>
            </p:nvSpPr>
            <p:spPr>
              <a:xfrm>
                <a:off x="2283643" y="4358673"/>
                <a:ext cx="951654" cy="1261"/>
              </a:xfrm>
              <a:custGeom>
                <a:avLst/>
                <a:gdLst/>
                <a:ahLst/>
                <a:cxnLst/>
                <a:rect l="l" t="t" r="r" b="b"/>
                <a:pathLst>
                  <a:path w="1952111" h="1104" extrusionOk="0">
                    <a:moveTo>
                      <a:pt x="0" y="0"/>
                    </a:moveTo>
                    <a:lnTo>
                      <a:pt x="19521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3"/>
              <p:cNvSpPr/>
              <p:nvPr/>
            </p:nvSpPr>
            <p:spPr>
              <a:xfrm>
                <a:off x="2283643" y="4379292"/>
                <a:ext cx="951654" cy="1261"/>
              </a:xfrm>
              <a:custGeom>
                <a:avLst/>
                <a:gdLst/>
                <a:ahLst/>
                <a:cxnLst/>
                <a:rect l="l" t="t" r="r" b="b"/>
                <a:pathLst>
                  <a:path w="1952111" h="1104" extrusionOk="0">
                    <a:moveTo>
                      <a:pt x="0" y="0"/>
                    </a:moveTo>
                    <a:lnTo>
                      <a:pt x="19521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3"/>
              <p:cNvSpPr/>
              <p:nvPr/>
            </p:nvSpPr>
            <p:spPr>
              <a:xfrm>
                <a:off x="2283643" y="4399908"/>
                <a:ext cx="951654" cy="1261"/>
              </a:xfrm>
              <a:custGeom>
                <a:avLst/>
                <a:gdLst/>
                <a:ahLst/>
                <a:cxnLst/>
                <a:rect l="l" t="t" r="r" b="b"/>
                <a:pathLst>
                  <a:path w="1952111" h="1104" extrusionOk="0">
                    <a:moveTo>
                      <a:pt x="0" y="0"/>
                    </a:moveTo>
                    <a:lnTo>
                      <a:pt x="19521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33"/>
              <p:cNvSpPr/>
              <p:nvPr/>
            </p:nvSpPr>
            <p:spPr>
              <a:xfrm>
                <a:off x="2283643" y="4420514"/>
                <a:ext cx="951654" cy="1261"/>
              </a:xfrm>
              <a:custGeom>
                <a:avLst/>
                <a:gdLst/>
                <a:ahLst/>
                <a:cxnLst/>
                <a:rect l="l" t="t" r="r" b="b"/>
                <a:pathLst>
                  <a:path w="1952111" h="1104" extrusionOk="0">
                    <a:moveTo>
                      <a:pt x="0" y="0"/>
                    </a:moveTo>
                    <a:lnTo>
                      <a:pt x="1952111" y="0"/>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33"/>
              <p:cNvSpPr/>
              <p:nvPr/>
            </p:nvSpPr>
            <p:spPr>
              <a:xfrm>
                <a:off x="1004651" y="4317441"/>
                <a:ext cx="1279733" cy="1261"/>
              </a:xfrm>
              <a:custGeom>
                <a:avLst/>
                <a:gdLst/>
                <a:ahLst/>
                <a:cxnLst/>
                <a:rect l="l" t="t" r="r" b="b"/>
                <a:pathLst>
                  <a:path w="1120116" h="1104" extrusionOk="0">
                    <a:moveTo>
                      <a:pt x="0" y="0"/>
                    </a:moveTo>
                    <a:lnTo>
                      <a:pt x="1120117" y="0"/>
                    </a:lnTo>
                  </a:path>
                </a:pathLst>
              </a:custGeom>
              <a:noFill/>
              <a:ln w="9525"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3"/>
              <p:cNvSpPr/>
              <p:nvPr/>
            </p:nvSpPr>
            <p:spPr>
              <a:xfrm>
                <a:off x="1004651" y="4338050"/>
                <a:ext cx="1279733" cy="1261"/>
              </a:xfrm>
              <a:custGeom>
                <a:avLst/>
                <a:gdLst/>
                <a:ahLst/>
                <a:cxnLst/>
                <a:rect l="l" t="t" r="r" b="b"/>
                <a:pathLst>
                  <a:path w="1120116" h="1104" extrusionOk="0">
                    <a:moveTo>
                      <a:pt x="0" y="0"/>
                    </a:moveTo>
                    <a:lnTo>
                      <a:pt x="1120117" y="0"/>
                    </a:lnTo>
                  </a:path>
                </a:pathLst>
              </a:custGeom>
              <a:noFill/>
              <a:ln w="9525"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33"/>
              <p:cNvSpPr/>
              <p:nvPr/>
            </p:nvSpPr>
            <p:spPr>
              <a:xfrm>
                <a:off x="1004651" y="4358670"/>
                <a:ext cx="1279733" cy="1261"/>
              </a:xfrm>
              <a:custGeom>
                <a:avLst/>
                <a:gdLst/>
                <a:ahLst/>
                <a:cxnLst/>
                <a:rect l="l" t="t" r="r" b="b"/>
                <a:pathLst>
                  <a:path w="1120116" h="1104" extrusionOk="0">
                    <a:moveTo>
                      <a:pt x="0" y="0"/>
                    </a:moveTo>
                    <a:lnTo>
                      <a:pt x="1120117" y="0"/>
                    </a:lnTo>
                  </a:path>
                </a:pathLst>
              </a:custGeom>
              <a:noFill/>
              <a:ln w="9525"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33"/>
              <p:cNvSpPr/>
              <p:nvPr/>
            </p:nvSpPr>
            <p:spPr>
              <a:xfrm>
                <a:off x="1004651" y="4379291"/>
                <a:ext cx="1279733" cy="1261"/>
              </a:xfrm>
              <a:custGeom>
                <a:avLst/>
                <a:gdLst/>
                <a:ahLst/>
                <a:cxnLst/>
                <a:rect l="l" t="t" r="r" b="b"/>
                <a:pathLst>
                  <a:path w="1120116" h="1104" extrusionOk="0">
                    <a:moveTo>
                      <a:pt x="0" y="0"/>
                    </a:moveTo>
                    <a:lnTo>
                      <a:pt x="1120117" y="0"/>
                    </a:lnTo>
                  </a:path>
                </a:pathLst>
              </a:custGeom>
              <a:noFill/>
              <a:ln w="9525"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3"/>
              <p:cNvSpPr/>
              <p:nvPr/>
            </p:nvSpPr>
            <p:spPr>
              <a:xfrm>
                <a:off x="1004651" y="4399911"/>
                <a:ext cx="1279733" cy="1261"/>
              </a:xfrm>
              <a:custGeom>
                <a:avLst/>
                <a:gdLst/>
                <a:ahLst/>
                <a:cxnLst/>
                <a:rect l="l" t="t" r="r" b="b"/>
                <a:pathLst>
                  <a:path w="1120116" h="1104" extrusionOk="0">
                    <a:moveTo>
                      <a:pt x="0" y="0"/>
                    </a:moveTo>
                    <a:lnTo>
                      <a:pt x="1120117" y="0"/>
                    </a:lnTo>
                  </a:path>
                </a:pathLst>
              </a:custGeom>
              <a:noFill/>
              <a:ln w="9525"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3"/>
              <p:cNvSpPr/>
              <p:nvPr/>
            </p:nvSpPr>
            <p:spPr>
              <a:xfrm>
                <a:off x="1004651" y="4420519"/>
                <a:ext cx="1279733" cy="1261"/>
              </a:xfrm>
              <a:custGeom>
                <a:avLst/>
                <a:gdLst/>
                <a:ahLst/>
                <a:cxnLst/>
                <a:rect l="l" t="t" r="r" b="b"/>
                <a:pathLst>
                  <a:path w="1120116" h="1104" extrusionOk="0">
                    <a:moveTo>
                      <a:pt x="0" y="0"/>
                    </a:moveTo>
                    <a:lnTo>
                      <a:pt x="1120117" y="0"/>
                    </a:lnTo>
                  </a:path>
                </a:pathLst>
              </a:custGeom>
              <a:noFill/>
              <a:ln w="9525"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33"/>
              <p:cNvSpPr/>
              <p:nvPr/>
            </p:nvSpPr>
            <p:spPr>
              <a:xfrm>
                <a:off x="2283660" y="4252302"/>
                <a:ext cx="1021145" cy="233477"/>
              </a:xfrm>
              <a:custGeom>
                <a:avLst/>
                <a:gdLst/>
                <a:ahLst/>
                <a:cxnLst/>
                <a:rect l="l" t="t" r="r" b="b"/>
                <a:pathLst>
                  <a:path w="893781" h="204356" extrusionOk="0">
                    <a:moveTo>
                      <a:pt x="827455" y="204357"/>
                    </a:moveTo>
                    <a:lnTo>
                      <a:pt x="0" y="204357"/>
                    </a:lnTo>
                    <a:lnTo>
                      <a:pt x="0" y="166339"/>
                    </a:lnTo>
                    <a:lnTo>
                      <a:pt x="827455" y="166339"/>
                    </a:lnTo>
                    <a:cubicBezTo>
                      <a:pt x="837175" y="166339"/>
                      <a:pt x="855752" y="141355"/>
                      <a:pt x="855752" y="102178"/>
                    </a:cubicBezTo>
                    <a:cubicBezTo>
                      <a:pt x="855752" y="63001"/>
                      <a:pt x="837163" y="38017"/>
                      <a:pt x="827455" y="38017"/>
                    </a:cubicBezTo>
                    <a:lnTo>
                      <a:pt x="0" y="38017"/>
                    </a:lnTo>
                    <a:lnTo>
                      <a:pt x="0" y="0"/>
                    </a:lnTo>
                    <a:lnTo>
                      <a:pt x="827455" y="0"/>
                    </a:lnTo>
                    <a:cubicBezTo>
                      <a:pt x="864080" y="0"/>
                      <a:pt x="893781" y="45749"/>
                      <a:pt x="893781" y="102178"/>
                    </a:cubicBezTo>
                    <a:cubicBezTo>
                      <a:pt x="893781" y="158608"/>
                      <a:pt x="864091" y="204357"/>
                      <a:pt x="827455" y="2043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33"/>
              <p:cNvSpPr/>
              <p:nvPr/>
            </p:nvSpPr>
            <p:spPr>
              <a:xfrm>
                <a:off x="982946" y="4442237"/>
                <a:ext cx="1301450" cy="43434"/>
              </a:xfrm>
              <a:custGeom>
                <a:avLst/>
                <a:gdLst/>
                <a:ahLst/>
                <a:cxnLst/>
                <a:rect l="l" t="t" r="r" b="b"/>
                <a:pathLst>
                  <a:path w="1139125" h="38017" extrusionOk="0">
                    <a:moveTo>
                      <a:pt x="0" y="0"/>
                    </a:moveTo>
                    <a:lnTo>
                      <a:pt x="1139126" y="0"/>
                    </a:lnTo>
                    <a:lnTo>
                      <a:pt x="1139126" y="38017"/>
                    </a:lnTo>
                    <a:lnTo>
                      <a:pt x="0" y="3801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33"/>
              <p:cNvSpPr/>
              <p:nvPr/>
            </p:nvSpPr>
            <p:spPr>
              <a:xfrm>
                <a:off x="982946" y="4252302"/>
                <a:ext cx="1301450" cy="43434"/>
              </a:xfrm>
              <a:custGeom>
                <a:avLst/>
                <a:gdLst/>
                <a:ahLst/>
                <a:cxnLst/>
                <a:rect l="l" t="t" r="r" b="b"/>
                <a:pathLst>
                  <a:path w="1139125" h="38017" extrusionOk="0">
                    <a:moveTo>
                      <a:pt x="0" y="0"/>
                    </a:moveTo>
                    <a:lnTo>
                      <a:pt x="1139126" y="0"/>
                    </a:lnTo>
                    <a:lnTo>
                      <a:pt x="1139126" y="38017"/>
                    </a:lnTo>
                    <a:lnTo>
                      <a:pt x="0" y="3801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33"/>
              <p:cNvSpPr/>
              <p:nvPr/>
            </p:nvSpPr>
            <p:spPr>
              <a:xfrm>
                <a:off x="982946" y="4442237"/>
                <a:ext cx="1301450" cy="43434"/>
              </a:xfrm>
              <a:custGeom>
                <a:avLst/>
                <a:gdLst/>
                <a:ahLst/>
                <a:cxnLst/>
                <a:rect l="l" t="t" r="r" b="b"/>
                <a:pathLst>
                  <a:path w="1139125" h="38017" extrusionOk="0">
                    <a:moveTo>
                      <a:pt x="0" y="0"/>
                    </a:moveTo>
                    <a:lnTo>
                      <a:pt x="1139126" y="0"/>
                    </a:lnTo>
                    <a:lnTo>
                      <a:pt x="1139126" y="38017"/>
                    </a:lnTo>
                    <a:lnTo>
                      <a:pt x="0" y="38017"/>
                    </a:lnTo>
                    <a:close/>
                  </a:path>
                </a:pathLst>
              </a:custGeom>
              <a:solidFill>
                <a:srgbClr val="12207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33"/>
              <p:cNvSpPr/>
              <p:nvPr/>
            </p:nvSpPr>
            <p:spPr>
              <a:xfrm>
                <a:off x="982946" y="4252302"/>
                <a:ext cx="1301450" cy="43434"/>
              </a:xfrm>
              <a:custGeom>
                <a:avLst/>
                <a:gdLst/>
                <a:ahLst/>
                <a:cxnLst/>
                <a:rect l="l" t="t" r="r" b="b"/>
                <a:pathLst>
                  <a:path w="1139125" h="38017" extrusionOk="0">
                    <a:moveTo>
                      <a:pt x="0" y="0"/>
                    </a:moveTo>
                    <a:lnTo>
                      <a:pt x="1139126" y="0"/>
                    </a:lnTo>
                    <a:lnTo>
                      <a:pt x="1139126" y="38017"/>
                    </a:lnTo>
                    <a:lnTo>
                      <a:pt x="0" y="38017"/>
                    </a:lnTo>
                    <a:close/>
                  </a:path>
                </a:pathLst>
              </a:custGeom>
              <a:solidFill>
                <a:srgbClr val="12207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6" name="Google Shape;1036;p33"/>
            <p:cNvGrpSpPr/>
            <p:nvPr/>
          </p:nvGrpSpPr>
          <p:grpSpPr>
            <a:xfrm>
              <a:off x="7132939" y="2085432"/>
              <a:ext cx="1040585" cy="1721946"/>
              <a:chOff x="8743194" y="2850730"/>
              <a:chExt cx="886963" cy="1467859"/>
            </a:xfrm>
          </p:grpSpPr>
          <p:sp>
            <p:nvSpPr>
              <p:cNvPr id="1037" name="Google Shape;1037;p33"/>
              <p:cNvSpPr/>
              <p:nvPr/>
            </p:nvSpPr>
            <p:spPr>
              <a:xfrm>
                <a:off x="9098978" y="4095472"/>
                <a:ext cx="125043" cy="223117"/>
              </a:xfrm>
              <a:custGeom>
                <a:avLst/>
                <a:gdLst/>
                <a:ahLst/>
                <a:cxnLst/>
                <a:rect l="l" t="t" r="r" b="b"/>
                <a:pathLst>
                  <a:path w="109447" h="195288" extrusionOk="0">
                    <a:moveTo>
                      <a:pt x="94712" y="0"/>
                    </a:moveTo>
                    <a:lnTo>
                      <a:pt x="96612" y="67474"/>
                    </a:lnTo>
                    <a:lnTo>
                      <a:pt x="109447" y="105006"/>
                    </a:lnTo>
                    <a:cubicBezTo>
                      <a:pt x="109447" y="105006"/>
                      <a:pt x="49582" y="177705"/>
                      <a:pt x="641" y="195289"/>
                    </a:cubicBezTo>
                    <a:cubicBezTo>
                      <a:pt x="641" y="195289"/>
                      <a:pt x="-6483" y="174380"/>
                      <a:pt x="26774" y="128289"/>
                    </a:cubicBezTo>
                    <a:cubicBezTo>
                      <a:pt x="51007" y="94712"/>
                      <a:pt x="35808" y="0"/>
                      <a:pt x="35808" y="0"/>
                    </a:cubicBezTo>
                    <a:lnTo>
                      <a:pt x="94724" y="0"/>
                    </a:lnTo>
                    <a:close/>
                  </a:path>
                </a:pathLst>
              </a:custGeom>
              <a:solidFill>
                <a:srgbClr val="91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33"/>
              <p:cNvSpPr/>
              <p:nvPr/>
            </p:nvSpPr>
            <p:spPr>
              <a:xfrm>
                <a:off x="9098953" y="4167360"/>
                <a:ext cx="125053" cy="151188"/>
              </a:xfrm>
              <a:custGeom>
                <a:avLst/>
                <a:gdLst/>
                <a:ahLst/>
                <a:cxnLst/>
                <a:rect l="l" t="t" r="r" b="b"/>
                <a:pathLst>
                  <a:path w="109456" h="132331" extrusionOk="0">
                    <a:moveTo>
                      <a:pt x="109457" y="42049"/>
                    </a:moveTo>
                    <a:lnTo>
                      <a:pt x="97054" y="5766"/>
                    </a:lnTo>
                    <a:lnTo>
                      <a:pt x="72390" y="17584"/>
                    </a:lnTo>
                    <a:lnTo>
                      <a:pt x="63122" y="0"/>
                    </a:lnTo>
                    <a:lnTo>
                      <a:pt x="40336" y="7423"/>
                    </a:lnTo>
                    <a:cubicBezTo>
                      <a:pt x="39641" y="29866"/>
                      <a:pt x="36228" y="52243"/>
                      <a:pt x="26774" y="65332"/>
                    </a:cubicBezTo>
                    <a:cubicBezTo>
                      <a:pt x="-6483" y="111423"/>
                      <a:pt x="641" y="132331"/>
                      <a:pt x="641" y="132331"/>
                    </a:cubicBezTo>
                    <a:cubicBezTo>
                      <a:pt x="49581" y="114748"/>
                      <a:pt x="109446" y="42049"/>
                      <a:pt x="109446" y="42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3"/>
              <p:cNvSpPr/>
              <p:nvPr/>
            </p:nvSpPr>
            <p:spPr>
              <a:xfrm>
                <a:off x="8743194" y="4048770"/>
                <a:ext cx="164314" cy="203670"/>
              </a:xfrm>
              <a:custGeom>
                <a:avLst/>
                <a:gdLst/>
                <a:ahLst/>
                <a:cxnLst/>
                <a:rect l="l" t="t" r="r" b="b"/>
                <a:pathLst>
                  <a:path w="143820" h="178267" extrusionOk="0">
                    <a:moveTo>
                      <a:pt x="143821" y="16070"/>
                    </a:moveTo>
                    <a:lnTo>
                      <a:pt x="127232" y="81502"/>
                    </a:lnTo>
                    <a:lnTo>
                      <a:pt x="129330" y="121120"/>
                    </a:lnTo>
                    <a:cubicBezTo>
                      <a:pt x="129330" y="121120"/>
                      <a:pt x="51892" y="174711"/>
                      <a:pt x="3" y="178268"/>
                    </a:cubicBezTo>
                    <a:cubicBezTo>
                      <a:pt x="3" y="178268"/>
                      <a:pt x="-1146" y="156211"/>
                      <a:pt x="43432" y="120955"/>
                    </a:cubicBezTo>
                    <a:cubicBezTo>
                      <a:pt x="75904" y="95275"/>
                      <a:pt x="87137" y="0"/>
                      <a:pt x="87137" y="0"/>
                    </a:cubicBezTo>
                    <a:lnTo>
                      <a:pt x="143821" y="16081"/>
                    </a:lnTo>
                    <a:close/>
                  </a:path>
                </a:pathLst>
              </a:custGeom>
              <a:solidFill>
                <a:srgbClr val="91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33"/>
              <p:cNvSpPr/>
              <p:nvPr/>
            </p:nvSpPr>
            <p:spPr>
              <a:xfrm>
                <a:off x="8743219" y="4126421"/>
                <a:ext cx="147760" cy="125950"/>
              </a:xfrm>
              <a:custGeom>
                <a:avLst/>
                <a:gdLst/>
                <a:ahLst/>
                <a:cxnLst/>
                <a:rect l="l" t="t" r="r" b="b"/>
                <a:pathLst>
                  <a:path w="129330" h="110241" extrusionOk="0">
                    <a:moveTo>
                      <a:pt x="129308" y="53105"/>
                    </a:moveTo>
                    <a:lnTo>
                      <a:pt x="127287" y="14812"/>
                    </a:lnTo>
                    <a:lnTo>
                      <a:pt x="100337" y="19439"/>
                    </a:lnTo>
                    <a:lnTo>
                      <a:pt x="96228" y="0"/>
                    </a:lnTo>
                    <a:lnTo>
                      <a:pt x="72282" y="917"/>
                    </a:lnTo>
                    <a:cubicBezTo>
                      <a:pt x="65489" y="22311"/>
                      <a:pt x="56090" y="42910"/>
                      <a:pt x="43432" y="52928"/>
                    </a:cubicBezTo>
                    <a:cubicBezTo>
                      <a:pt x="-1146" y="88184"/>
                      <a:pt x="3" y="110241"/>
                      <a:pt x="3" y="110241"/>
                    </a:cubicBezTo>
                    <a:cubicBezTo>
                      <a:pt x="51882" y="106684"/>
                      <a:pt x="129331" y="53094"/>
                      <a:pt x="129331" y="530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33"/>
              <p:cNvSpPr/>
              <p:nvPr/>
            </p:nvSpPr>
            <p:spPr>
              <a:xfrm>
                <a:off x="8817027" y="3498789"/>
                <a:ext cx="397373" cy="590911"/>
              </a:xfrm>
              <a:custGeom>
                <a:avLst/>
                <a:gdLst/>
                <a:ahLst/>
                <a:cxnLst/>
                <a:rect l="l" t="t" r="r" b="b"/>
                <a:pathLst>
                  <a:path w="347810" h="517209" extrusionOk="0">
                    <a:moveTo>
                      <a:pt x="347811" y="0"/>
                    </a:moveTo>
                    <a:lnTo>
                      <a:pt x="347811" y="149440"/>
                    </a:lnTo>
                    <a:lnTo>
                      <a:pt x="185779" y="149440"/>
                    </a:lnTo>
                    <a:lnTo>
                      <a:pt x="90150" y="517209"/>
                    </a:lnTo>
                    <a:lnTo>
                      <a:pt x="0" y="496146"/>
                    </a:lnTo>
                    <a:cubicBezTo>
                      <a:pt x="0" y="496146"/>
                      <a:pt x="50443" y="185712"/>
                      <a:pt x="73163" y="110948"/>
                    </a:cubicBezTo>
                    <a:cubicBezTo>
                      <a:pt x="99296" y="24940"/>
                      <a:pt x="154410" y="0"/>
                      <a:pt x="34779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33"/>
              <p:cNvSpPr/>
              <p:nvPr/>
            </p:nvSpPr>
            <p:spPr>
              <a:xfrm>
                <a:off x="8878484" y="3559730"/>
                <a:ext cx="225817" cy="506590"/>
              </a:xfrm>
              <a:custGeom>
                <a:avLst/>
                <a:gdLst/>
                <a:ahLst/>
                <a:cxnLst/>
                <a:rect l="l" t="t" r="r" b="b"/>
                <a:pathLst>
                  <a:path w="197652" h="443405" extrusionOk="0">
                    <a:moveTo>
                      <a:pt x="0" y="443406"/>
                    </a:moveTo>
                    <a:lnTo>
                      <a:pt x="114041" y="22300"/>
                    </a:lnTo>
                    <a:cubicBezTo>
                      <a:pt x="117609" y="9134"/>
                      <a:pt x="129548" y="0"/>
                      <a:pt x="143179" y="0"/>
                    </a:cubicBezTo>
                    <a:lnTo>
                      <a:pt x="197652"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3"/>
              <p:cNvSpPr/>
              <p:nvPr/>
            </p:nvSpPr>
            <p:spPr>
              <a:xfrm>
                <a:off x="8937143" y="3498789"/>
                <a:ext cx="277189" cy="269492"/>
              </a:xfrm>
              <a:custGeom>
                <a:avLst/>
                <a:gdLst/>
                <a:ahLst/>
                <a:cxnLst/>
                <a:rect l="l" t="t" r="r" b="b"/>
                <a:pathLst>
                  <a:path w="242616" h="235879" extrusionOk="0">
                    <a:moveTo>
                      <a:pt x="58108" y="235879"/>
                    </a:moveTo>
                    <a:lnTo>
                      <a:pt x="80585" y="149429"/>
                    </a:lnTo>
                    <a:lnTo>
                      <a:pt x="242617" y="149429"/>
                    </a:lnTo>
                    <a:lnTo>
                      <a:pt x="242617" y="0"/>
                    </a:lnTo>
                    <a:cubicBezTo>
                      <a:pt x="104420" y="0"/>
                      <a:pt x="36858" y="12757"/>
                      <a:pt x="0" y="51404"/>
                    </a:cubicBezTo>
                    <a:lnTo>
                      <a:pt x="58119" y="235879"/>
                    </a:lnTo>
                    <a:close/>
                  </a:path>
                </a:pathLst>
              </a:custGeom>
              <a:solidFill>
                <a:srgbClr val="D8DEF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3"/>
              <p:cNvSpPr/>
              <p:nvPr/>
            </p:nvSpPr>
            <p:spPr>
              <a:xfrm>
                <a:off x="9052602" y="3495132"/>
                <a:ext cx="508447" cy="615884"/>
              </a:xfrm>
              <a:custGeom>
                <a:avLst/>
                <a:gdLst/>
                <a:ahLst/>
                <a:cxnLst/>
                <a:rect l="l" t="t" r="r" b="b"/>
                <a:pathLst>
                  <a:path w="445030" h="539067" extrusionOk="0">
                    <a:moveTo>
                      <a:pt x="438029" y="0"/>
                    </a:moveTo>
                    <a:cubicBezTo>
                      <a:pt x="438029" y="0"/>
                      <a:pt x="477129" y="151340"/>
                      <a:pt x="370522" y="151340"/>
                    </a:cubicBezTo>
                    <a:lnTo>
                      <a:pt x="154093" y="151340"/>
                    </a:lnTo>
                    <a:cubicBezTo>
                      <a:pt x="154093" y="151340"/>
                      <a:pt x="158610" y="448785"/>
                      <a:pt x="147200" y="539067"/>
                    </a:cubicBezTo>
                    <a:lnTo>
                      <a:pt x="55018" y="539067"/>
                    </a:lnTo>
                    <a:cubicBezTo>
                      <a:pt x="55018" y="539067"/>
                      <a:pt x="4851" y="166549"/>
                      <a:pt x="467" y="113323"/>
                    </a:cubicBezTo>
                    <a:cubicBezTo>
                      <a:pt x="-3907" y="60107"/>
                      <a:pt x="21673" y="0"/>
                      <a:pt x="111084" y="0"/>
                    </a:cubicBezTo>
                    <a:lnTo>
                      <a:pt x="438029"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33"/>
              <p:cNvSpPr/>
              <p:nvPr/>
            </p:nvSpPr>
            <p:spPr>
              <a:xfrm>
                <a:off x="9228553" y="3605763"/>
                <a:ext cx="1261" cy="54097"/>
              </a:xfrm>
              <a:custGeom>
                <a:avLst/>
                <a:gdLst/>
                <a:ahLst/>
                <a:cxnLst/>
                <a:rect l="l" t="t" r="r" b="b"/>
                <a:pathLst>
                  <a:path w="1104" h="47350" extrusionOk="0">
                    <a:moveTo>
                      <a:pt x="0" y="47350"/>
                    </a:moveTo>
                    <a:lnTo>
                      <a:pt x="0"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33"/>
              <p:cNvSpPr/>
              <p:nvPr/>
            </p:nvSpPr>
            <p:spPr>
              <a:xfrm>
                <a:off x="9244987" y="3608563"/>
                <a:ext cx="19130" cy="51296"/>
              </a:xfrm>
              <a:custGeom>
                <a:avLst/>
                <a:gdLst/>
                <a:ahLst/>
                <a:cxnLst/>
                <a:rect l="l" t="t" r="r" b="b"/>
                <a:pathLst>
                  <a:path w="16744" h="44898" extrusionOk="0">
                    <a:moveTo>
                      <a:pt x="16745" y="0"/>
                    </a:moveTo>
                    <a:lnTo>
                      <a:pt x="0" y="44898"/>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33"/>
              <p:cNvSpPr/>
              <p:nvPr/>
            </p:nvSpPr>
            <p:spPr>
              <a:xfrm>
                <a:off x="9150528" y="3498070"/>
                <a:ext cx="318436" cy="607858"/>
              </a:xfrm>
              <a:custGeom>
                <a:avLst/>
                <a:gdLst/>
                <a:ahLst/>
                <a:cxnLst/>
                <a:rect l="l" t="t" r="r" b="b"/>
                <a:pathLst>
                  <a:path w="278719" h="532042" extrusionOk="0">
                    <a:moveTo>
                      <a:pt x="278719" y="0"/>
                    </a:moveTo>
                    <a:lnTo>
                      <a:pt x="278719" y="6351"/>
                    </a:lnTo>
                    <a:cubicBezTo>
                      <a:pt x="278719" y="25382"/>
                      <a:pt x="263289" y="40823"/>
                      <a:pt x="244248" y="40823"/>
                    </a:cubicBezTo>
                    <a:lnTo>
                      <a:pt x="28923" y="40823"/>
                    </a:lnTo>
                    <a:cubicBezTo>
                      <a:pt x="12156" y="40823"/>
                      <a:pt x="-1109" y="55038"/>
                      <a:pt x="73" y="71771"/>
                    </a:cubicBezTo>
                    <a:lnTo>
                      <a:pt x="32336" y="532043"/>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33"/>
              <p:cNvSpPr/>
              <p:nvPr/>
            </p:nvSpPr>
            <p:spPr>
              <a:xfrm>
                <a:off x="9259753" y="2850730"/>
                <a:ext cx="302339" cy="312370"/>
              </a:xfrm>
              <a:custGeom>
                <a:avLst/>
                <a:gdLst/>
                <a:ahLst/>
                <a:cxnLst/>
                <a:rect l="l" t="t" r="r" b="b"/>
                <a:pathLst>
                  <a:path w="264629" h="273409" extrusionOk="0">
                    <a:moveTo>
                      <a:pt x="251421" y="219142"/>
                    </a:moveTo>
                    <a:cubicBezTo>
                      <a:pt x="280248" y="180175"/>
                      <a:pt x="255729" y="152143"/>
                      <a:pt x="236244" y="136470"/>
                    </a:cubicBezTo>
                    <a:cubicBezTo>
                      <a:pt x="216761" y="120785"/>
                      <a:pt x="197278" y="90853"/>
                      <a:pt x="183030" y="53797"/>
                    </a:cubicBezTo>
                    <a:cubicBezTo>
                      <a:pt x="168770" y="16729"/>
                      <a:pt x="122204" y="-11778"/>
                      <a:pt x="89422" y="4856"/>
                    </a:cubicBezTo>
                    <a:cubicBezTo>
                      <a:pt x="89422" y="4856"/>
                      <a:pt x="46180" y="-12253"/>
                      <a:pt x="25747" y="25765"/>
                    </a:cubicBezTo>
                    <a:cubicBezTo>
                      <a:pt x="5313" y="63782"/>
                      <a:pt x="19573" y="101313"/>
                      <a:pt x="14349" y="135994"/>
                    </a:cubicBezTo>
                    <a:cubicBezTo>
                      <a:pt x="9124" y="170676"/>
                      <a:pt x="-15120" y="215619"/>
                      <a:pt x="14305" y="250035"/>
                    </a:cubicBezTo>
                    <a:cubicBezTo>
                      <a:pt x="49285" y="290957"/>
                      <a:pt x="103206" y="270469"/>
                      <a:pt x="134088" y="246711"/>
                    </a:cubicBezTo>
                    <a:cubicBezTo>
                      <a:pt x="164971" y="222953"/>
                      <a:pt x="233030" y="244049"/>
                      <a:pt x="251421" y="2191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33"/>
              <p:cNvSpPr/>
              <p:nvPr/>
            </p:nvSpPr>
            <p:spPr>
              <a:xfrm>
                <a:off x="9042188" y="3129172"/>
                <a:ext cx="290705" cy="349610"/>
              </a:xfrm>
              <a:custGeom>
                <a:avLst/>
                <a:gdLst/>
                <a:ahLst/>
                <a:cxnLst/>
                <a:rect l="l" t="t" r="r" b="b"/>
                <a:pathLst>
                  <a:path w="254446" h="306004" extrusionOk="0">
                    <a:moveTo>
                      <a:pt x="243754" y="0"/>
                    </a:moveTo>
                    <a:cubicBezTo>
                      <a:pt x="212408" y="20157"/>
                      <a:pt x="191721" y="80773"/>
                      <a:pt x="173904" y="116062"/>
                    </a:cubicBezTo>
                    <a:cubicBezTo>
                      <a:pt x="156089" y="151340"/>
                      <a:pt x="109048" y="246847"/>
                      <a:pt x="109048" y="246847"/>
                    </a:cubicBezTo>
                    <a:lnTo>
                      <a:pt x="0" y="306005"/>
                    </a:lnTo>
                    <a:cubicBezTo>
                      <a:pt x="0" y="306005"/>
                      <a:pt x="109766" y="298880"/>
                      <a:pt x="141123" y="281771"/>
                    </a:cubicBezTo>
                    <a:cubicBezTo>
                      <a:pt x="172479" y="264663"/>
                      <a:pt x="254446" y="111787"/>
                      <a:pt x="254446" y="111787"/>
                    </a:cubicBezTo>
                    <a:lnTo>
                      <a:pt x="243754" y="11"/>
                    </a:lnTo>
                    <a:close/>
                  </a:path>
                </a:pathLst>
              </a:custGeom>
              <a:solidFill>
                <a:srgbClr val="91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33"/>
              <p:cNvSpPr/>
              <p:nvPr/>
            </p:nvSpPr>
            <p:spPr>
              <a:xfrm>
                <a:off x="9247118" y="3129172"/>
                <a:ext cx="85659" cy="222914"/>
              </a:xfrm>
              <a:custGeom>
                <a:avLst/>
                <a:gdLst/>
                <a:ahLst/>
                <a:cxnLst/>
                <a:rect l="l" t="t" r="r" b="b"/>
                <a:pathLst>
                  <a:path w="74975" h="195111" extrusionOk="0">
                    <a:moveTo>
                      <a:pt x="64283" y="0"/>
                    </a:moveTo>
                    <a:cubicBezTo>
                      <a:pt x="36140" y="18103"/>
                      <a:pt x="16601" y="68778"/>
                      <a:pt x="0" y="104475"/>
                    </a:cubicBezTo>
                    <a:lnTo>
                      <a:pt x="27182" y="195112"/>
                    </a:lnTo>
                    <a:cubicBezTo>
                      <a:pt x="52841" y="153052"/>
                      <a:pt x="74975" y="111776"/>
                      <a:pt x="74975" y="111776"/>
                    </a:cubicBezTo>
                    <a:lnTo>
                      <a:pt x="64283" y="0"/>
                    </a:lnTo>
                    <a:close/>
                  </a:path>
                </a:pathLst>
              </a:custGeom>
              <a:solidFill>
                <a:srgbClr val="86592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33"/>
              <p:cNvSpPr/>
              <p:nvPr/>
            </p:nvSpPr>
            <p:spPr>
              <a:xfrm>
                <a:off x="9276422" y="3070635"/>
                <a:ext cx="306703" cy="439663"/>
              </a:xfrm>
              <a:custGeom>
                <a:avLst/>
                <a:gdLst/>
                <a:ahLst/>
                <a:cxnLst/>
                <a:rect l="l" t="t" r="r" b="b"/>
                <a:pathLst>
                  <a:path w="268449" h="384825" extrusionOk="0">
                    <a:moveTo>
                      <a:pt x="186004" y="1870"/>
                    </a:moveTo>
                    <a:cubicBezTo>
                      <a:pt x="186004" y="1870"/>
                      <a:pt x="249082" y="19907"/>
                      <a:pt x="264767" y="43665"/>
                    </a:cubicBezTo>
                    <a:cubicBezTo>
                      <a:pt x="280451" y="67423"/>
                      <a:pt x="240578" y="309277"/>
                      <a:pt x="246763" y="336360"/>
                    </a:cubicBezTo>
                    <a:cubicBezTo>
                      <a:pt x="252948" y="363443"/>
                      <a:pt x="261453" y="384826"/>
                      <a:pt x="233895" y="384826"/>
                    </a:cubicBezTo>
                    <a:lnTo>
                      <a:pt x="39558" y="384826"/>
                    </a:lnTo>
                    <a:cubicBezTo>
                      <a:pt x="11524" y="384826"/>
                      <a:pt x="-3210" y="371517"/>
                      <a:pt x="590" y="352044"/>
                    </a:cubicBezTo>
                    <a:cubicBezTo>
                      <a:pt x="4389" y="332560"/>
                      <a:pt x="29097" y="316876"/>
                      <a:pt x="33372" y="270796"/>
                    </a:cubicBezTo>
                    <a:cubicBezTo>
                      <a:pt x="37646" y="224705"/>
                      <a:pt x="40496" y="202847"/>
                      <a:pt x="28622" y="180989"/>
                    </a:cubicBezTo>
                    <a:cubicBezTo>
                      <a:pt x="16738" y="159130"/>
                      <a:pt x="17687" y="139647"/>
                      <a:pt x="28622" y="104490"/>
                    </a:cubicBezTo>
                    <a:cubicBezTo>
                      <a:pt x="39546" y="69333"/>
                      <a:pt x="38596" y="51275"/>
                      <a:pt x="38596" y="51275"/>
                    </a:cubicBezTo>
                    <a:cubicBezTo>
                      <a:pt x="38596" y="51275"/>
                      <a:pt x="76127" y="25617"/>
                      <a:pt x="102260" y="15157"/>
                    </a:cubicBezTo>
                    <a:cubicBezTo>
                      <a:pt x="128393" y="4709"/>
                      <a:pt x="168321" y="-3940"/>
                      <a:pt x="185982" y="18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33"/>
              <p:cNvSpPr/>
              <p:nvPr/>
            </p:nvSpPr>
            <p:spPr>
              <a:xfrm>
                <a:off x="9284310" y="3446021"/>
                <a:ext cx="274287" cy="9766"/>
              </a:xfrm>
              <a:custGeom>
                <a:avLst/>
                <a:gdLst/>
                <a:ahLst/>
                <a:cxnLst/>
                <a:rect l="l" t="t" r="r" b="b"/>
                <a:pathLst>
                  <a:path w="240076" h="8548" extrusionOk="0">
                    <a:moveTo>
                      <a:pt x="5346" y="0"/>
                    </a:moveTo>
                    <a:cubicBezTo>
                      <a:pt x="3435" y="2993"/>
                      <a:pt x="1623" y="5832"/>
                      <a:pt x="0" y="8549"/>
                    </a:cubicBezTo>
                    <a:lnTo>
                      <a:pt x="240077" y="8549"/>
                    </a:lnTo>
                    <a:cubicBezTo>
                      <a:pt x="239966" y="8229"/>
                      <a:pt x="239856" y="7919"/>
                      <a:pt x="239856" y="7599"/>
                    </a:cubicBezTo>
                    <a:cubicBezTo>
                      <a:pt x="239413" y="5887"/>
                      <a:pt x="239193" y="3314"/>
                      <a:pt x="239193" y="0"/>
                    </a:cubicBezTo>
                    <a:lnTo>
                      <a:pt x="534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33"/>
              <p:cNvSpPr/>
              <p:nvPr/>
            </p:nvSpPr>
            <p:spPr>
              <a:xfrm>
                <a:off x="9312725" y="3382949"/>
                <a:ext cx="249389" cy="9766"/>
              </a:xfrm>
              <a:custGeom>
                <a:avLst/>
                <a:gdLst/>
                <a:ahLst/>
                <a:cxnLst/>
                <a:rect l="l" t="t" r="r" b="b"/>
                <a:pathLst>
                  <a:path w="218284" h="8548" extrusionOk="0">
                    <a:moveTo>
                      <a:pt x="1259" y="0"/>
                    </a:moveTo>
                    <a:cubicBezTo>
                      <a:pt x="917" y="2982"/>
                      <a:pt x="497" y="5821"/>
                      <a:pt x="0" y="8549"/>
                    </a:cubicBezTo>
                    <a:lnTo>
                      <a:pt x="217401" y="8549"/>
                    </a:lnTo>
                    <a:cubicBezTo>
                      <a:pt x="217732" y="5777"/>
                      <a:pt x="217953" y="2905"/>
                      <a:pt x="218284" y="0"/>
                    </a:cubicBezTo>
                    <a:lnTo>
                      <a:pt x="1259"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33"/>
              <p:cNvSpPr/>
              <p:nvPr/>
            </p:nvSpPr>
            <p:spPr>
              <a:xfrm>
                <a:off x="9301273" y="3256804"/>
                <a:ext cx="274475" cy="9766"/>
              </a:xfrm>
              <a:custGeom>
                <a:avLst/>
                <a:gdLst/>
                <a:ahLst/>
                <a:cxnLst/>
                <a:rect l="l" t="t" r="r" b="b"/>
                <a:pathLst>
                  <a:path w="240241" h="8548" extrusionOk="0">
                    <a:moveTo>
                      <a:pt x="0" y="0"/>
                    </a:moveTo>
                    <a:cubicBezTo>
                      <a:pt x="662" y="2872"/>
                      <a:pt x="1513" y="5721"/>
                      <a:pt x="2584" y="8549"/>
                    </a:cubicBezTo>
                    <a:lnTo>
                      <a:pt x="239358" y="8549"/>
                    </a:lnTo>
                    <a:cubicBezTo>
                      <a:pt x="239690" y="5688"/>
                      <a:pt x="240021" y="2828"/>
                      <a:pt x="24024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33"/>
              <p:cNvSpPr/>
              <p:nvPr/>
            </p:nvSpPr>
            <p:spPr>
              <a:xfrm>
                <a:off x="9305182" y="3193732"/>
                <a:ext cx="276243" cy="9766"/>
              </a:xfrm>
              <a:custGeom>
                <a:avLst/>
                <a:gdLst/>
                <a:ahLst/>
                <a:cxnLst/>
                <a:rect l="l" t="t" r="r" b="b"/>
                <a:pathLst>
                  <a:path w="241788" h="8548" extrusionOk="0">
                    <a:moveTo>
                      <a:pt x="2485" y="0"/>
                    </a:moveTo>
                    <a:cubicBezTo>
                      <a:pt x="1602" y="2927"/>
                      <a:pt x="729" y="5843"/>
                      <a:pt x="0" y="8549"/>
                    </a:cubicBezTo>
                    <a:lnTo>
                      <a:pt x="241126" y="8549"/>
                    </a:lnTo>
                    <a:cubicBezTo>
                      <a:pt x="241347" y="5633"/>
                      <a:pt x="241567" y="2805"/>
                      <a:pt x="241789" y="0"/>
                    </a:cubicBezTo>
                    <a:lnTo>
                      <a:pt x="2485"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33"/>
              <p:cNvSpPr/>
              <p:nvPr/>
            </p:nvSpPr>
            <p:spPr>
              <a:xfrm>
                <a:off x="9318577" y="3319876"/>
                <a:ext cx="250349" cy="9766"/>
              </a:xfrm>
              <a:custGeom>
                <a:avLst/>
                <a:gdLst/>
                <a:ahLst/>
                <a:cxnLst/>
                <a:rect l="l" t="t" r="r" b="b"/>
                <a:pathLst>
                  <a:path w="219124" h="8548" extrusionOk="0">
                    <a:moveTo>
                      <a:pt x="133" y="0"/>
                    </a:moveTo>
                    <a:cubicBezTo>
                      <a:pt x="155" y="2728"/>
                      <a:pt x="111" y="5567"/>
                      <a:pt x="0" y="8549"/>
                    </a:cubicBezTo>
                    <a:lnTo>
                      <a:pt x="218240" y="8549"/>
                    </a:lnTo>
                    <a:cubicBezTo>
                      <a:pt x="218461" y="5721"/>
                      <a:pt x="218792" y="2861"/>
                      <a:pt x="219124" y="0"/>
                    </a:cubicBezTo>
                    <a:lnTo>
                      <a:pt x="13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33"/>
              <p:cNvSpPr/>
              <p:nvPr/>
            </p:nvSpPr>
            <p:spPr>
              <a:xfrm>
                <a:off x="8964259" y="3290339"/>
                <a:ext cx="306464" cy="222637"/>
              </a:xfrm>
              <a:custGeom>
                <a:avLst/>
                <a:gdLst/>
                <a:ahLst/>
                <a:cxnLst/>
                <a:rect l="l" t="t" r="r" b="b"/>
                <a:pathLst>
                  <a:path w="268240" h="194868" extrusionOk="0">
                    <a:moveTo>
                      <a:pt x="268241" y="194869"/>
                    </a:moveTo>
                    <a:lnTo>
                      <a:pt x="36095" y="194869"/>
                    </a:lnTo>
                    <a:lnTo>
                      <a:pt x="0" y="0"/>
                    </a:lnTo>
                    <a:lnTo>
                      <a:pt x="232146" y="0"/>
                    </a:lnTo>
                    <a:lnTo>
                      <a:pt x="268241" y="1948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33"/>
              <p:cNvSpPr/>
              <p:nvPr/>
            </p:nvSpPr>
            <p:spPr>
              <a:xfrm>
                <a:off x="9082780" y="3367550"/>
                <a:ext cx="69288" cy="68117"/>
              </a:xfrm>
              <a:custGeom>
                <a:avLst/>
                <a:gdLst/>
                <a:ahLst/>
                <a:cxnLst/>
                <a:rect l="l" t="t" r="r" b="b"/>
                <a:pathLst>
                  <a:path w="60646" h="59621" extrusionOk="0">
                    <a:moveTo>
                      <a:pt x="60134" y="29811"/>
                    </a:moveTo>
                    <a:cubicBezTo>
                      <a:pt x="63182" y="46279"/>
                      <a:pt x="52314" y="59621"/>
                      <a:pt x="35846" y="59621"/>
                    </a:cubicBezTo>
                    <a:cubicBezTo>
                      <a:pt x="19377" y="59621"/>
                      <a:pt x="3560" y="46279"/>
                      <a:pt x="512" y="29811"/>
                    </a:cubicBezTo>
                    <a:cubicBezTo>
                      <a:pt x="-2536" y="13342"/>
                      <a:pt x="8332" y="0"/>
                      <a:pt x="24801" y="0"/>
                    </a:cubicBezTo>
                    <a:cubicBezTo>
                      <a:pt x="41269" y="0"/>
                      <a:pt x="57086" y="13342"/>
                      <a:pt x="60134" y="29811"/>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33"/>
              <p:cNvSpPr/>
              <p:nvPr/>
            </p:nvSpPr>
            <p:spPr>
              <a:xfrm>
                <a:off x="9244910" y="3493505"/>
                <a:ext cx="278059" cy="19357"/>
              </a:xfrm>
              <a:custGeom>
                <a:avLst/>
                <a:gdLst/>
                <a:ahLst/>
                <a:cxnLst/>
                <a:rect l="l" t="t" r="r" b="b"/>
                <a:pathLst>
                  <a:path w="243378" h="16943" extrusionOk="0">
                    <a:moveTo>
                      <a:pt x="0" y="0"/>
                    </a:moveTo>
                    <a:lnTo>
                      <a:pt x="243378" y="0"/>
                    </a:lnTo>
                    <a:lnTo>
                      <a:pt x="243378" y="16943"/>
                    </a:lnTo>
                    <a:lnTo>
                      <a:pt x="0" y="169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33"/>
              <p:cNvSpPr/>
              <p:nvPr/>
            </p:nvSpPr>
            <p:spPr>
              <a:xfrm>
                <a:off x="9218981" y="3298020"/>
                <a:ext cx="39825" cy="214952"/>
              </a:xfrm>
              <a:custGeom>
                <a:avLst/>
                <a:gdLst/>
                <a:ahLst/>
                <a:cxnLst/>
                <a:rect l="l" t="t" r="r" b="b"/>
                <a:pathLst>
                  <a:path w="34858" h="188142" extrusionOk="0">
                    <a:moveTo>
                      <a:pt x="0" y="0"/>
                    </a:moveTo>
                    <a:lnTo>
                      <a:pt x="34858" y="188142"/>
                    </a:ln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33"/>
              <p:cNvSpPr/>
              <p:nvPr/>
            </p:nvSpPr>
            <p:spPr>
              <a:xfrm>
                <a:off x="9306142" y="2900081"/>
                <a:ext cx="198395" cy="260439"/>
              </a:xfrm>
              <a:custGeom>
                <a:avLst/>
                <a:gdLst/>
                <a:ahLst/>
                <a:cxnLst/>
                <a:rect l="l" t="t" r="r" b="b"/>
                <a:pathLst>
                  <a:path w="173650" h="227955" extrusionOk="0">
                    <a:moveTo>
                      <a:pt x="28981" y="14133"/>
                    </a:moveTo>
                    <a:cubicBezTo>
                      <a:pt x="28981" y="14133"/>
                      <a:pt x="43241" y="-10818"/>
                      <a:pt x="64614" y="5584"/>
                    </a:cubicBezTo>
                    <a:cubicBezTo>
                      <a:pt x="85996" y="21975"/>
                      <a:pt x="90989" y="39084"/>
                      <a:pt x="100245" y="41934"/>
                    </a:cubicBezTo>
                    <a:cubicBezTo>
                      <a:pt x="109511" y="44783"/>
                      <a:pt x="107369" y="26250"/>
                      <a:pt x="116636" y="31242"/>
                    </a:cubicBezTo>
                    <a:cubicBezTo>
                      <a:pt x="125902" y="36234"/>
                      <a:pt x="125902" y="56900"/>
                      <a:pt x="116636" y="69734"/>
                    </a:cubicBezTo>
                    <a:cubicBezTo>
                      <a:pt x="116636" y="69734"/>
                      <a:pt x="126610" y="122475"/>
                      <a:pt x="145143" y="138865"/>
                    </a:cubicBezTo>
                    <a:cubicBezTo>
                      <a:pt x="163676" y="155256"/>
                      <a:pt x="173651" y="160956"/>
                      <a:pt x="173651" y="160956"/>
                    </a:cubicBezTo>
                    <a:cubicBezTo>
                      <a:pt x="173651" y="160956"/>
                      <a:pt x="161534" y="227955"/>
                      <a:pt x="111644" y="227955"/>
                    </a:cubicBezTo>
                    <a:cubicBezTo>
                      <a:pt x="74554" y="227955"/>
                      <a:pt x="59521" y="202342"/>
                      <a:pt x="54252" y="189209"/>
                    </a:cubicBezTo>
                    <a:cubicBezTo>
                      <a:pt x="52640" y="185178"/>
                      <a:pt x="53723" y="180616"/>
                      <a:pt x="57125" y="177910"/>
                    </a:cubicBezTo>
                    <a:cubicBezTo>
                      <a:pt x="65132" y="171526"/>
                      <a:pt x="78762" y="157057"/>
                      <a:pt x="73096" y="135442"/>
                    </a:cubicBezTo>
                    <a:cubicBezTo>
                      <a:pt x="73096" y="135442"/>
                      <a:pt x="50354" y="142422"/>
                      <a:pt x="36095" y="129588"/>
                    </a:cubicBezTo>
                    <a:cubicBezTo>
                      <a:pt x="21835" y="116753"/>
                      <a:pt x="14005" y="87539"/>
                      <a:pt x="464" y="71148"/>
                    </a:cubicBezTo>
                    <a:cubicBezTo>
                      <a:pt x="464" y="71148"/>
                      <a:pt x="-5954" y="8423"/>
                      <a:pt x="28970" y="14133"/>
                    </a:cubicBezTo>
                    <a:close/>
                  </a:path>
                </a:pathLst>
              </a:custGeom>
              <a:solidFill>
                <a:srgbClr val="91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33"/>
              <p:cNvSpPr/>
              <p:nvPr/>
            </p:nvSpPr>
            <p:spPr>
              <a:xfrm>
                <a:off x="9367266" y="2979708"/>
                <a:ext cx="137262" cy="180780"/>
              </a:xfrm>
              <a:custGeom>
                <a:avLst/>
                <a:gdLst/>
                <a:ahLst/>
                <a:cxnLst/>
                <a:rect l="l" t="t" r="r" b="b"/>
                <a:pathLst>
                  <a:path w="120142" h="158232" extrusionOk="0">
                    <a:moveTo>
                      <a:pt x="120131" y="91221"/>
                    </a:moveTo>
                    <a:cubicBezTo>
                      <a:pt x="120131" y="91221"/>
                      <a:pt x="110157" y="85522"/>
                      <a:pt x="91624" y="69131"/>
                    </a:cubicBezTo>
                    <a:cubicBezTo>
                      <a:pt x="73090" y="52740"/>
                      <a:pt x="63116" y="0"/>
                      <a:pt x="63116" y="0"/>
                    </a:cubicBezTo>
                    <a:cubicBezTo>
                      <a:pt x="63116" y="0"/>
                      <a:pt x="48593" y="61444"/>
                      <a:pt x="19577" y="65718"/>
                    </a:cubicBezTo>
                    <a:cubicBezTo>
                      <a:pt x="25243" y="87334"/>
                      <a:pt x="11613" y="101803"/>
                      <a:pt x="3605" y="108187"/>
                    </a:cubicBezTo>
                    <a:cubicBezTo>
                      <a:pt x="203" y="110893"/>
                      <a:pt x="-878" y="115454"/>
                      <a:pt x="734" y="119486"/>
                    </a:cubicBezTo>
                    <a:cubicBezTo>
                      <a:pt x="6002" y="132630"/>
                      <a:pt x="21035" y="158232"/>
                      <a:pt x="58135" y="158232"/>
                    </a:cubicBezTo>
                    <a:cubicBezTo>
                      <a:pt x="108026" y="158232"/>
                      <a:pt x="120142" y="91232"/>
                      <a:pt x="120142" y="91232"/>
                    </a:cubicBezTo>
                    <a:close/>
                  </a:path>
                </a:pathLst>
              </a:custGeom>
              <a:solidFill>
                <a:srgbClr val="86592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33"/>
              <p:cNvSpPr/>
              <p:nvPr/>
            </p:nvSpPr>
            <p:spPr>
              <a:xfrm>
                <a:off x="9284890" y="3111900"/>
                <a:ext cx="345267" cy="383448"/>
              </a:xfrm>
              <a:custGeom>
                <a:avLst/>
                <a:gdLst/>
                <a:ahLst/>
                <a:cxnLst/>
                <a:rect l="l" t="t" r="r" b="b"/>
                <a:pathLst>
                  <a:path w="302203" h="335622" extrusionOk="0">
                    <a:moveTo>
                      <a:pt x="254259" y="3595"/>
                    </a:moveTo>
                    <a:cubicBezTo>
                      <a:pt x="274913" y="21212"/>
                      <a:pt x="307275" y="246996"/>
                      <a:pt x="301532" y="281689"/>
                    </a:cubicBezTo>
                    <a:cubicBezTo>
                      <a:pt x="295899" y="316371"/>
                      <a:pt x="156642" y="335622"/>
                      <a:pt x="123385" y="335622"/>
                    </a:cubicBezTo>
                    <a:lnTo>
                      <a:pt x="3645" y="335622"/>
                    </a:lnTo>
                    <a:cubicBezTo>
                      <a:pt x="-14888" y="335622"/>
                      <a:pt x="42138" y="315189"/>
                      <a:pt x="64945" y="319463"/>
                    </a:cubicBezTo>
                    <a:cubicBezTo>
                      <a:pt x="87754" y="323737"/>
                      <a:pt x="237912" y="260306"/>
                      <a:pt x="237912" y="260306"/>
                    </a:cubicBezTo>
                    <a:cubicBezTo>
                      <a:pt x="237912" y="260306"/>
                      <a:pt x="216242" y="134104"/>
                      <a:pt x="211293" y="101599"/>
                    </a:cubicBezTo>
                    <a:cubicBezTo>
                      <a:pt x="201320" y="36024"/>
                      <a:pt x="233604" y="-14121"/>
                      <a:pt x="254259" y="3595"/>
                    </a:cubicBezTo>
                    <a:close/>
                  </a:path>
                </a:pathLst>
              </a:custGeom>
              <a:solidFill>
                <a:srgbClr val="91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33"/>
              <p:cNvSpPr/>
              <p:nvPr/>
            </p:nvSpPr>
            <p:spPr>
              <a:xfrm>
                <a:off x="9385957" y="2970471"/>
                <a:ext cx="24150" cy="14308"/>
              </a:xfrm>
              <a:custGeom>
                <a:avLst/>
                <a:gdLst/>
                <a:ahLst/>
                <a:cxnLst/>
                <a:rect l="l" t="t" r="r" b="b"/>
                <a:pathLst>
                  <a:path w="21138" h="12523" extrusionOk="0">
                    <a:moveTo>
                      <a:pt x="21013" y="3164"/>
                    </a:moveTo>
                    <a:cubicBezTo>
                      <a:pt x="21907" y="6168"/>
                      <a:pt x="17954" y="9989"/>
                      <a:pt x="12187" y="11701"/>
                    </a:cubicBezTo>
                    <a:cubicBezTo>
                      <a:pt x="6422" y="13413"/>
                      <a:pt x="1021" y="12364"/>
                      <a:pt x="126" y="9360"/>
                    </a:cubicBezTo>
                    <a:cubicBezTo>
                      <a:pt x="-768" y="6355"/>
                      <a:pt x="3186" y="2534"/>
                      <a:pt x="8951" y="822"/>
                    </a:cubicBezTo>
                    <a:cubicBezTo>
                      <a:pt x="14717" y="-890"/>
                      <a:pt x="20118" y="159"/>
                      <a:pt x="21013" y="316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33"/>
              <p:cNvSpPr/>
              <p:nvPr/>
            </p:nvSpPr>
            <p:spPr>
              <a:xfrm>
                <a:off x="9324310" y="2996992"/>
                <a:ext cx="23758" cy="14940"/>
              </a:xfrm>
              <a:custGeom>
                <a:avLst/>
                <a:gdLst/>
                <a:ahLst/>
                <a:cxnLst/>
                <a:rect l="l" t="t" r="r" b="b"/>
                <a:pathLst>
                  <a:path w="20795" h="13077" extrusionOk="0">
                    <a:moveTo>
                      <a:pt x="20603" y="2734"/>
                    </a:moveTo>
                    <a:cubicBezTo>
                      <a:pt x="21697" y="5672"/>
                      <a:pt x="18019" y="9758"/>
                      <a:pt x="12374" y="11857"/>
                    </a:cubicBezTo>
                    <a:cubicBezTo>
                      <a:pt x="6742" y="13955"/>
                      <a:pt x="1285" y="13282"/>
                      <a:pt x="192" y="10344"/>
                    </a:cubicBezTo>
                    <a:cubicBezTo>
                      <a:pt x="-901" y="7406"/>
                      <a:pt x="2777" y="3330"/>
                      <a:pt x="8420" y="1221"/>
                    </a:cubicBezTo>
                    <a:cubicBezTo>
                      <a:pt x="14054" y="-878"/>
                      <a:pt x="19510" y="-204"/>
                      <a:pt x="20603" y="27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33"/>
              <p:cNvSpPr/>
              <p:nvPr/>
            </p:nvSpPr>
            <p:spPr>
              <a:xfrm>
                <a:off x="9370921" y="2956823"/>
                <a:ext cx="9568" cy="11861"/>
              </a:xfrm>
              <a:custGeom>
                <a:avLst/>
                <a:gdLst/>
                <a:ahLst/>
                <a:cxnLst/>
                <a:rect l="l" t="t" r="r" b="b"/>
                <a:pathLst>
                  <a:path w="8375" h="10382" extrusionOk="0">
                    <a:moveTo>
                      <a:pt x="7938" y="3794"/>
                    </a:moveTo>
                    <a:cubicBezTo>
                      <a:pt x="8964" y="6556"/>
                      <a:pt x="8125" y="9416"/>
                      <a:pt x="6049" y="10189"/>
                    </a:cubicBezTo>
                    <a:cubicBezTo>
                      <a:pt x="3973" y="10963"/>
                      <a:pt x="1465" y="9350"/>
                      <a:pt x="438" y="6589"/>
                    </a:cubicBezTo>
                    <a:cubicBezTo>
                      <a:pt x="-589" y="3827"/>
                      <a:pt x="250" y="967"/>
                      <a:pt x="2327" y="194"/>
                    </a:cubicBezTo>
                    <a:cubicBezTo>
                      <a:pt x="4403" y="-580"/>
                      <a:pt x="6910" y="1033"/>
                      <a:pt x="7938" y="37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33"/>
              <p:cNvSpPr/>
              <p:nvPr/>
            </p:nvSpPr>
            <p:spPr>
              <a:xfrm>
                <a:off x="9333173" y="2972865"/>
                <a:ext cx="9568" cy="11861"/>
              </a:xfrm>
              <a:custGeom>
                <a:avLst/>
                <a:gdLst/>
                <a:ahLst/>
                <a:cxnLst/>
                <a:rect l="l" t="t" r="r" b="b"/>
                <a:pathLst>
                  <a:path w="8375" h="10382" extrusionOk="0">
                    <a:moveTo>
                      <a:pt x="7937" y="3794"/>
                    </a:moveTo>
                    <a:cubicBezTo>
                      <a:pt x="8965" y="6556"/>
                      <a:pt x="8126" y="9416"/>
                      <a:pt x="6048" y="10189"/>
                    </a:cubicBezTo>
                    <a:cubicBezTo>
                      <a:pt x="3972" y="10963"/>
                      <a:pt x="1465" y="9350"/>
                      <a:pt x="439" y="6589"/>
                    </a:cubicBezTo>
                    <a:cubicBezTo>
                      <a:pt x="-589" y="3827"/>
                      <a:pt x="250" y="967"/>
                      <a:pt x="2327" y="194"/>
                    </a:cubicBezTo>
                    <a:cubicBezTo>
                      <a:pt x="4392" y="-580"/>
                      <a:pt x="6910" y="1033"/>
                      <a:pt x="7937" y="37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33"/>
              <p:cNvSpPr/>
              <p:nvPr/>
            </p:nvSpPr>
            <p:spPr>
              <a:xfrm>
                <a:off x="9360581" y="2935789"/>
                <a:ext cx="28677" cy="12757"/>
              </a:xfrm>
              <a:custGeom>
                <a:avLst/>
                <a:gdLst/>
                <a:ahLst/>
                <a:cxnLst/>
                <a:rect l="l" t="t" r="r" b="b"/>
                <a:pathLst>
                  <a:path w="25100" h="11166" extrusionOk="0">
                    <a:moveTo>
                      <a:pt x="5737" y="10265"/>
                    </a:moveTo>
                    <a:cubicBezTo>
                      <a:pt x="9162" y="7260"/>
                      <a:pt x="14729" y="5957"/>
                      <a:pt x="18119" y="9790"/>
                    </a:cubicBezTo>
                    <a:cubicBezTo>
                      <a:pt x="21289" y="13357"/>
                      <a:pt x="27408" y="9016"/>
                      <a:pt x="24194" y="5394"/>
                    </a:cubicBezTo>
                    <a:cubicBezTo>
                      <a:pt x="18207" y="-1344"/>
                      <a:pt x="8134" y="-1797"/>
                      <a:pt x="1342" y="4190"/>
                    </a:cubicBezTo>
                    <a:cubicBezTo>
                      <a:pt x="-2248" y="7349"/>
                      <a:pt x="2103" y="13467"/>
                      <a:pt x="5737" y="10265"/>
                    </a:cubicBezTo>
                    <a:lnTo>
                      <a:pt x="5737" y="102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33"/>
              <p:cNvSpPr/>
              <p:nvPr/>
            </p:nvSpPr>
            <p:spPr>
              <a:xfrm>
                <a:off x="9316080" y="2950212"/>
                <a:ext cx="21382" cy="23731"/>
              </a:xfrm>
              <a:custGeom>
                <a:avLst/>
                <a:gdLst/>
                <a:ahLst/>
                <a:cxnLst/>
                <a:rect l="l" t="t" r="r" b="b"/>
                <a:pathLst>
                  <a:path w="18715" h="20771" extrusionOk="0">
                    <a:moveTo>
                      <a:pt x="7036" y="18531"/>
                    </a:moveTo>
                    <a:cubicBezTo>
                      <a:pt x="8493" y="14190"/>
                      <a:pt x="10084" y="8115"/>
                      <a:pt x="15430" y="7497"/>
                    </a:cubicBezTo>
                    <a:cubicBezTo>
                      <a:pt x="20223" y="6934"/>
                      <a:pt x="19572" y="-533"/>
                      <a:pt x="14778" y="30"/>
                    </a:cubicBezTo>
                    <a:cubicBezTo>
                      <a:pt x="6263" y="1025"/>
                      <a:pt x="2684" y="8093"/>
                      <a:pt x="221" y="15416"/>
                    </a:cubicBezTo>
                    <a:cubicBezTo>
                      <a:pt x="-1304" y="19956"/>
                      <a:pt x="5500" y="23115"/>
                      <a:pt x="7036" y="18531"/>
                    </a:cubicBezTo>
                    <a:lnTo>
                      <a:pt x="7036" y="1853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3"/>
              <p:cNvSpPr/>
              <p:nvPr/>
            </p:nvSpPr>
            <p:spPr>
              <a:xfrm>
                <a:off x="9354850" y="2978025"/>
                <a:ext cx="17029" cy="23228"/>
              </a:xfrm>
              <a:custGeom>
                <a:avLst/>
                <a:gdLst/>
                <a:ahLst/>
                <a:cxnLst/>
                <a:rect l="l" t="t" r="r" b="b"/>
                <a:pathLst>
                  <a:path w="14905" h="20331" extrusionOk="0">
                    <a:moveTo>
                      <a:pt x="8161" y="20118"/>
                    </a:moveTo>
                    <a:cubicBezTo>
                      <a:pt x="9840" y="19875"/>
                      <a:pt x="11740" y="19378"/>
                      <a:pt x="13794" y="18494"/>
                    </a:cubicBezTo>
                    <a:cubicBezTo>
                      <a:pt x="14734" y="18086"/>
                      <a:pt x="15153" y="17003"/>
                      <a:pt x="14755" y="16076"/>
                    </a:cubicBezTo>
                    <a:cubicBezTo>
                      <a:pt x="14346" y="15137"/>
                      <a:pt x="13264" y="14717"/>
                      <a:pt x="12337" y="15115"/>
                    </a:cubicBezTo>
                    <a:cubicBezTo>
                      <a:pt x="9089" y="16528"/>
                      <a:pt x="6349" y="16727"/>
                      <a:pt x="4572" y="16639"/>
                    </a:cubicBezTo>
                    <a:cubicBezTo>
                      <a:pt x="7388" y="9703"/>
                      <a:pt x="6383" y="1949"/>
                      <a:pt x="6328" y="1595"/>
                    </a:cubicBezTo>
                    <a:cubicBezTo>
                      <a:pt x="6195" y="590"/>
                      <a:pt x="5268" y="-116"/>
                      <a:pt x="4262" y="16"/>
                    </a:cubicBezTo>
                    <a:cubicBezTo>
                      <a:pt x="3301" y="138"/>
                      <a:pt x="2550" y="1076"/>
                      <a:pt x="2683" y="2093"/>
                    </a:cubicBezTo>
                    <a:cubicBezTo>
                      <a:pt x="2683" y="2181"/>
                      <a:pt x="3809" y="10873"/>
                      <a:pt x="242" y="17169"/>
                    </a:cubicBezTo>
                    <a:cubicBezTo>
                      <a:pt x="-34" y="17655"/>
                      <a:pt x="-78" y="18229"/>
                      <a:pt x="131" y="18748"/>
                    </a:cubicBezTo>
                    <a:cubicBezTo>
                      <a:pt x="331" y="19267"/>
                      <a:pt x="761" y="19665"/>
                      <a:pt x="1280" y="19831"/>
                    </a:cubicBezTo>
                    <a:cubicBezTo>
                      <a:pt x="1435" y="19875"/>
                      <a:pt x="4130" y="20714"/>
                      <a:pt x="8172" y="201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33"/>
              <p:cNvSpPr/>
              <p:nvPr/>
            </p:nvSpPr>
            <p:spPr>
              <a:xfrm>
                <a:off x="9351518" y="3001237"/>
                <a:ext cx="42028" cy="34889"/>
              </a:xfrm>
              <a:custGeom>
                <a:avLst/>
                <a:gdLst/>
                <a:ahLst/>
                <a:cxnLst/>
                <a:rect l="l" t="t" r="r" b="b"/>
                <a:pathLst>
                  <a:path w="36786" h="30537" extrusionOk="0">
                    <a:moveTo>
                      <a:pt x="0" y="17749"/>
                    </a:moveTo>
                    <a:cubicBezTo>
                      <a:pt x="0" y="17749"/>
                      <a:pt x="14259" y="15110"/>
                      <a:pt x="35720" y="0"/>
                    </a:cubicBezTo>
                    <a:cubicBezTo>
                      <a:pt x="35720" y="0"/>
                      <a:pt x="42016" y="22841"/>
                      <a:pt x="24023" y="29424"/>
                    </a:cubicBezTo>
                    <a:cubicBezTo>
                      <a:pt x="8758" y="35013"/>
                      <a:pt x="0" y="17749"/>
                      <a:pt x="0" y="177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72" name="Google Shape;1072;p33"/>
          <p:cNvGrpSpPr/>
          <p:nvPr/>
        </p:nvGrpSpPr>
        <p:grpSpPr>
          <a:xfrm flipH="1">
            <a:off x="8587110" y="936121"/>
            <a:ext cx="390805" cy="390805"/>
            <a:chOff x="2427459" y="401399"/>
            <a:chExt cx="477290" cy="477290"/>
          </a:xfrm>
        </p:grpSpPr>
        <p:sp>
          <p:nvSpPr>
            <p:cNvPr id="1073" name="Google Shape;1073;p33"/>
            <p:cNvSpPr/>
            <p:nvPr/>
          </p:nvSpPr>
          <p:spPr>
            <a:xfrm>
              <a:off x="2427459" y="401399"/>
              <a:ext cx="477290" cy="477290"/>
            </a:xfrm>
            <a:custGeom>
              <a:avLst/>
              <a:gdLst/>
              <a:ahLst/>
              <a:cxnLst/>
              <a:rect l="l" t="t" r="r" b="b"/>
              <a:pathLst>
                <a:path w="384137" h="384137" extrusionOk="0">
                  <a:moveTo>
                    <a:pt x="334324" y="175407"/>
                  </a:moveTo>
                  <a:lnTo>
                    <a:pt x="384138" y="156973"/>
                  </a:lnTo>
                  <a:cubicBezTo>
                    <a:pt x="380040" y="134684"/>
                    <a:pt x="372120" y="113268"/>
                    <a:pt x="360722" y="93685"/>
                  </a:cubicBezTo>
                  <a:lnTo>
                    <a:pt x="310909" y="112119"/>
                  </a:lnTo>
                  <a:cubicBezTo>
                    <a:pt x="302746" y="99958"/>
                    <a:pt x="292695" y="88990"/>
                    <a:pt x="280888" y="79680"/>
                  </a:cubicBezTo>
                  <a:lnTo>
                    <a:pt x="303044" y="31490"/>
                  </a:lnTo>
                  <a:cubicBezTo>
                    <a:pt x="293866" y="25161"/>
                    <a:pt x="284157" y="19384"/>
                    <a:pt x="273687" y="14569"/>
                  </a:cubicBezTo>
                  <a:cubicBezTo>
                    <a:pt x="263216" y="9753"/>
                    <a:pt x="252513" y="6141"/>
                    <a:pt x="241733" y="3302"/>
                  </a:cubicBezTo>
                  <a:lnTo>
                    <a:pt x="219577" y="51492"/>
                  </a:lnTo>
                  <a:cubicBezTo>
                    <a:pt x="204809" y="48598"/>
                    <a:pt x="189943" y="48101"/>
                    <a:pt x="175407" y="49814"/>
                  </a:cubicBezTo>
                  <a:lnTo>
                    <a:pt x="156973" y="0"/>
                  </a:lnTo>
                  <a:cubicBezTo>
                    <a:pt x="134684" y="4098"/>
                    <a:pt x="113267" y="12017"/>
                    <a:pt x="93684" y="23416"/>
                  </a:cubicBezTo>
                  <a:lnTo>
                    <a:pt x="112119" y="73229"/>
                  </a:lnTo>
                  <a:cubicBezTo>
                    <a:pt x="99958" y="81392"/>
                    <a:pt x="89001" y="91442"/>
                    <a:pt x="79679" y="103250"/>
                  </a:cubicBezTo>
                  <a:lnTo>
                    <a:pt x="31490" y="81093"/>
                  </a:lnTo>
                  <a:cubicBezTo>
                    <a:pt x="25161" y="90272"/>
                    <a:pt x="19384" y="99969"/>
                    <a:pt x="14568" y="110451"/>
                  </a:cubicBezTo>
                  <a:cubicBezTo>
                    <a:pt x="9753" y="120922"/>
                    <a:pt x="6141" y="131625"/>
                    <a:pt x="3302" y="142405"/>
                  </a:cubicBezTo>
                  <a:lnTo>
                    <a:pt x="51492" y="164561"/>
                  </a:lnTo>
                  <a:cubicBezTo>
                    <a:pt x="48598" y="179328"/>
                    <a:pt x="48101" y="194195"/>
                    <a:pt x="49813" y="208730"/>
                  </a:cubicBezTo>
                  <a:lnTo>
                    <a:pt x="0" y="227165"/>
                  </a:lnTo>
                  <a:cubicBezTo>
                    <a:pt x="4098" y="249454"/>
                    <a:pt x="12017" y="270870"/>
                    <a:pt x="23416" y="290453"/>
                  </a:cubicBezTo>
                  <a:lnTo>
                    <a:pt x="73229" y="272019"/>
                  </a:lnTo>
                  <a:cubicBezTo>
                    <a:pt x="81391" y="284168"/>
                    <a:pt x="91442" y="295136"/>
                    <a:pt x="103250" y="304458"/>
                  </a:cubicBezTo>
                  <a:lnTo>
                    <a:pt x="81093" y="352648"/>
                  </a:lnTo>
                  <a:cubicBezTo>
                    <a:pt x="90272" y="358977"/>
                    <a:pt x="99980" y="364753"/>
                    <a:pt x="110451" y="369569"/>
                  </a:cubicBezTo>
                  <a:cubicBezTo>
                    <a:pt x="120922" y="374385"/>
                    <a:pt x="131635" y="377997"/>
                    <a:pt x="142404" y="380835"/>
                  </a:cubicBezTo>
                  <a:lnTo>
                    <a:pt x="164561" y="332646"/>
                  </a:lnTo>
                  <a:cubicBezTo>
                    <a:pt x="179328" y="335539"/>
                    <a:pt x="194195" y="336036"/>
                    <a:pt x="208730" y="334324"/>
                  </a:cubicBezTo>
                  <a:lnTo>
                    <a:pt x="227165" y="384138"/>
                  </a:lnTo>
                  <a:cubicBezTo>
                    <a:pt x="249454" y="380040"/>
                    <a:pt x="270870" y="372121"/>
                    <a:pt x="290453" y="360722"/>
                  </a:cubicBezTo>
                  <a:lnTo>
                    <a:pt x="272019" y="310909"/>
                  </a:lnTo>
                  <a:cubicBezTo>
                    <a:pt x="284168" y="302746"/>
                    <a:pt x="295136" y="292695"/>
                    <a:pt x="304458" y="280888"/>
                  </a:cubicBezTo>
                  <a:lnTo>
                    <a:pt x="352648" y="303045"/>
                  </a:lnTo>
                  <a:cubicBezTo>
                    <a:pt x="358977" y="293866"/>
                    <a:pt x="364753" y="284157"/>
                    <a:pt x="369569" y="273687"/>
                  </a:cubicBezTo>
                  <a:cubicBezTo>
                    <a:pt x="374385" y="263216"/>
                    <a:pt x="377997" y="252513"/>
                    <a:pt x="380835" y="241733"/>
                  </a:cubicBezTo>
                  <a:lnTo>
                    <a:pt x="332645" y="219577"/>
                  </a:lnTo>
                  <a:cubicBezTo>
                    <a:pt x="335539" y="204810"/>
                    <a:pt x="336036" y="189943"/>
                    <a:pt x="334324" y="175407"/>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33"/>
            <p:cNvSpPr/>
            <p:nvPr/>
          </p:nvSpPr>
          <p:spPr>
            <a:xfrm>
              <a:off x="2604365" y="578319"/>
              <a:ext cx="123085" cy="123085"/>
            </a:xfrm>
            <a:custGeom>
              <a:avLst/>
              <a:gdLst/>
              <a:ahLst/>
              <a:cxnLst/>
              <a:rect l="l" t="t" r="r" b="b"/>
              <a:pathLst>
                <a:path w="99062" h="99062" extrusionOk="0">
                  <a:moveTo>
                    <a:pt x="94518" y="70219"/>
                  </a:moveTo>
                  <a:cubicBezTo>
                    <a:pt x="83097" y="95070"/>
                    <a:pt x="53684" y="105949"/>
                    <a:pt x="28844" y="94518"/>
                  </a:cubicBezTo>
                  <a:cubicBezTo>
                    <a:pt x="3992" y="83097"/>
                    <a:pt x="-6887" y="53684"/>
                    <a:pt x="4544" y="28844"/>
                  </a:cubicBezTo>
                  <a:cubicBezTo>
                    <a:pt x="15965" y="3992"/>
                    <a:pt x="45378" y="-6887"/>
                    <a:pt x="70219" y="4544"/>
                  </a:cubicBezTo>
                  <a:cubicBezTo>
                    <a:pt x="95070" y="15965"/>
                    <a:pt x="105949" y="45378"/>
                    <a:pt x="94518" y="70219"/>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33"/>
            <p:cNvSpPr/>
            <p:nvPr/>
          </p:nvSpPr>
          <p:spPr>
            <a:xfrm>
              <a:off x="2526345" y="500313"/>
              <a:ext cx="279278" cy="279279"/>
            </a:xfrm>
            <a:custGeom>
              <a:avLst/>
              <a:gdLst/>
              <a:ahLst/>
              <a:cxnLst/>
              <a:rect l="l" t="t" r="r" b="b"/>
              <a:pathLst>
                <a:path w="224771" h="224772" extrusionOk="0">
                  <a:moveTo>
                    <a:pt x="214470" y="159322"/>
                  </a:moveTo>
                  <a:cubicBezTo>
                    <a:pt x="188547" y="215708"/>
                    <a:pt x="121824" y="240393"/>
                    <a:pt x="65450" y="214470"/>
                  </a:cubicBezTo>
                  <a:cubicBezTo>
                    <a:pt x="9065" y="188548"/>
                    <a:pt x="-15621" y="121824"/>
                    <a:pt x="10302" y="65450"/>
                  </a:cubicBezTo>
                  <a:cubicBezTo>
                    <a:pt x="36224" y="9065"/>
                    <a:pt x="102948" y="-15621"/>
                    <a:pt x="159322" y="10302"/>
                  </a:cubicBezTo>
                  <a:cubicBezTo>
                    <a:pt x="215707" y="36225"/>
                    <a:pt x="240393" y="102948"/>
                    <a:pt x="214470" y="159333"/>
                  </a:cubicBezTo>
                  <a:close/>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 name="Picture 4">
            <a:extLst>
              <a:ext uri="{FF2B5EF4-FFF2-40B4-BE49-F238E27FC236}">
                <a16:creationId xmlns:a16="http://schemas.microsoft.com/office/drawing/2014/main" id="{8A4DDBAC-D5CC-308F-4E8A-B8C3CA77BFCE}"/>
              </a:ext>
            </a:extLst>
          </p:cNvPr>
          <p:cNvPicPr>
            <a:picLocks noChangeAspect="1"/>
          </p:cNvPicPr>
          <p:nvPr/>
        </p:nvPicPr>
        <p:blipFill>
          <a:blip r:embed="rId3"/>
          <a:stretch>
            <a:fillRect/>
          </a:stretch>
        </p:blipFill>
        <p:spPr>
          <a:xfrm>
            <a:off x="5983311" y="3673136"/>
            <a:ext cx="2053506" cy="1136762"/>
          </a:xfrm>
          <a:prstGeom prst="rect">
            <a:avLst/>
          </a:prstGeom>
        </p:spPr>
      </p:pic>
    </p:spTree>
    <p:extLst>
      <p:ext uri="{BB962C8B-B14F-4D97-AF65-F5344CB8AC3E}">
        <p14:creationId xmlns:p14="http://schemas.microsoft.com/office/powerpoint/2010/main" val="29987068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Tips to Prepare Your Exams Newsletter by Slidesgo">
  <a:themeElements>
    <a:clrScheme name="Simple Light">
      <a:dk1>
        <a:srgbClr val="122070"/>
      </a:dk1>
      <a:lt1>
        <a:srgbClr val="FCFCFC"/>
      </a:lt1>
      <a:dk2>
        <a:srgbClr val="D8DEF8"/>
      </a:dk2>
      <a:lt2>
        <a:srgbClr val="8B9EF5"/>
      </a:lt2>
      <a:accent1>
        <a:srgbClr val="2D45F3"/>
      </a:accent1>
      <a:accent2>
        <a:srgbClr val="F79CAF"/>
      </a:accent2>
      <a:accent3>
        <a:srgbClr val="F45774"/>
      </a:accent3>
      <a:accent4>
        <a:srgbClr val="F5872A"/>
      </a:accent4>
      <a:accent5>
        <a:srgbClr val="3BAB95"/>
      </a:accent5>
      <a:accent6>
        <a:srgbClr val="3D755A"/>
      </a:accent6>
      <a:hlink>
        <a:srgbClr val="12207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1448</Words>
  <Application>Microsoft Office PowerPoint</Application>
  <PresentationFormat>On-screen Show (16:9)</PresentationFormat>
  <Paragraphs>95</Paragraphs>
  <Slides>25</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Malgun Gothic</vt:lpstr>
      <vt:lpstr>Wingdings</vt:lpstr>
      <vt:lpstr>Symbol</vt:lpstr>
      <vt:lpstr>Times New Roman</vt:lpstr>
      <vt:lpstr>Calibri</vt:lpstr>
      <vt:lpstr>Open Sans Light</vt:lpstr>
      <vt:lpstr>Nunito Light</vt:lpstr>
      <vt:lpstr>Raleway</vt:lpstr>
      <vt:lpstr>Open Sans</vt:lpstr>
      <vt:lpstr>Tips to Prepare Your Exams Newsletter by Slidesgo</vt:lpstr>
      <vt:lpstr>NHÓM 1</vt:lpstr>
      <vt:lpstr>THÀNH VIÊN NHÓM</vt:lpstr>
      <vt:lpstr>NỘI DỤNG:</vt:lpstr>
      <vt:lpstr>Giới thiệu chung về đề tài</vt:lpstr>
      <vt:lpstr>01.Giới thiệu chung về đề tài:</vt:lpstr>
      <vt:lpstr>02.Giới thiệu về các linh kiện</vt:lpstr>
      <vt:lpstr>02.Giới thiệu về các linh kiện:</vt:lpstr>
      <vt:lpstr>02.Giới thiệu về các linh kiện:</vt:lpstr>
      <vt:lpstr>02.Giới thiệu về các linh kiện:</vt:lpstr>
      <vt:lpstr>02.Giới thiệu về các linh kiện:</vt:lpstr>
      <vt:lpstr>02.Giới thiệu về các linh kiện:</vt:lpstr>
      <vt:lpstr>02.Giới thiệu về các linh kiện:</vt:lpstr>
      <vt:lpstr>Chức năng và sơ đồ thiết kế mạch </vt:lpstr>
      <vt:lpstr>03. Chức năng và sơ đồ thiết kế mạch</vt:lpstr>
      <vt:lpstr>04. Blynk web dashboard </vt:lpstr>
      <vt:lpstr>04. Blynk web dashboard </vt:lpstr>
      <vt:lpstr>04. Blynk web dashboard </vt:lpstr>
      <vt:lpstr>04. Blynk web dashboard </vt:lpstr>
      <vt:lpstr>05.  Chương trình adruino </vt:lpstr>
      <vt:lpstr>05.Chương trình adruino</vt:lpstr>
      <vt:lpstr>05.Chương trình adruino</vt:lpstr>
      <vt:lpstr>05.Code demo:</vt:lpstr>
      <vt:lpstr>06. Kết luận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1</dc:title>
  <dc:creator>Admin</dc:creator>
  <cp:lastModifiedBy>Thuy Trinh</cp:lastModifiedBy>
  <cp:revision>4</cp:revision>
  <dcterms:modified xsi:type="dcterms:W3CDTF">2024-05-21T08:20:08Z</dcterms:modified>
</cp:coreProperties>
</file>